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1" r:id="rId6"/>
    <p:sldId id="257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AA45B-25E8-4B3E-919E-51A9910B2738}" v="1" dt="2025-07-23T01:30:01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30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62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21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45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21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691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893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98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03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168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782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6932AC-3E9C-46CB-B44B-954D6BF334C8}" type="datetimeFigureOut">
              <a:rPr lang="en-AU" smtClean="0"/>
              <a:t>25/06/2026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7D9671-640A-46F3-8B13-958D58EFE4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4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460FD-C495-6E06-B601-FC4031848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4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5B967-81AB-2B3E-C066-6AF28A15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2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DA2C0-57B0-FEE1-6939-E8FF182E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1"/>
            <a:ext cx="12192001" cy="68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3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EC0224-18A5-1EFB-ED09-7DC5B0B97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82276-DD8D-3FF7-AE10-5BDCD8B75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FE1A-AC5C-F157-A97B-58591C68D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7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02a20b-bf01-4c0e-a63c-3b64b9871e15" xsi:nil="true"/>
    <lcf76f155ced4ddcb4097134ff3c332f xmlns="f12d4f23-8020-4f04-8451-c4702863bf2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3C4606AE5814CA0120586C4444776" ma:contentTypeVersion="16" ma:contentTypeDescription="Create a new document." ma:contentTypeScope="" ma:versionID="bfe7fbabca381eb5fbafae3b921e71a8">
  <xsd:schema xmlns:xsd="http://www.w3.org/2001/XMLSchema" xmlns:xs="http://www.w3.org/2001/XMLSchema" xmlns:p="http://schemas.microsoft.com/office/2006/metadata/properties" xmlns:ns2="f12d4f23-8020-4f04-8451-c4702863bf2d" xmlns:ns3="ce02a20b-bf01-4c0e-a63c-3b64b9871e15" targetNamespace="http://schemas.microsoft.com/office/2006/metadata/properties" ma:root="true" ma:fieldsID="36f152f01f1ee6c5e9b19a033ece2f6e" ns2:_="" ns3:_="">
    <xsd:import namespace="f12d4f23-8020-4f04-8451-c4702863bf2d"/>
    <xsd:import namespace="ce02a20b-bf01-4c0e-a63c-3b64b9871e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d4f23-8020-4f04-8451-c4702863b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f5d2169-70b9-444b-ae0d-5941cc31a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2a20b-bf01-4c0e-a63c-3b64b9871e1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78bfebd-e62f-49cc-aa75-784bb8dc00dd}" ma:internalName="TaxCatchAll" ma:showField="CatchAllData" ma:web="ce02a20b-bf01-4c0e-a63c-3b64b9871e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17635D-2ED5-4A02-88E0-BFA6E2F711A1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e02a20b-bf01-4c0e-a63c-3b64b9871e15"/>
    <ds:schemaRef ds:uri="f12d4f23-8020-4f04-8451-c4702863bf2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8991F7A-66F6-4F8B-A0A6-16FA1FAB19C8}"/>
</file>

<file path=customXml/itemProps3.xml><?xml version="1.0" encoding="utf-8"?>
<ds:datastoreItem xmlns:ds="http://schemas.openxmlformats.org/officeDocument/2006/customXml" ds:itemID="{A11C8D59-DE19-477E-AA48-D32E85BF9A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Archdiocese Of Brisbane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Iosif, Inge</dc:creator>
  <cp:lastModifiedBy>Zabala, Nette</cp:lastModifiedBy>
  <cp:revision>3</cp:revision>
  <dcterms:created xsi:type="dcterms:W3CDTF">2025-07-23T01:23:07Z</dcterms:created>
  <dcterms:modified xsi:type="dcterms:W3CDTF">2026-06-25T02:36:56Z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4511a8-c093-421c-844e-c59d8331ccac_Enabled">
    <vt:lpwstr>true</vt:lpwstr>
  </property>
  <property fmtid="{D5CDD505-2E9C-101B-9397-08002B2CF9AE}" pid="3" name="MSIP_Label_ba4511a8-c093-421c-844e-c59d8331ccac_SetDate">
    <vt:lpwstr>2025-07-23T01:29:46Z</vt:lpwstr>
  </property>
  <property fmtid="{D5CDD505-2E9C-101B-9397-08002B2CF9AE}" pid="4" name="MSIP_Label_ba4511a8-c093-421c-844e-c59d8331ccac_Method">
    <vt:lpwstr>Standard</vt:lpwstr>
  </property>
  <property fmtid="{D5CDD505-2E9C-101B-9397-08002B2CF9AE}" pid="5" name="MSIP_Label_ba4511a8-c093-421c-844e-c59d8331ccac_Name">
    <vt:lpwstr>Internal</vt:lpwstr>
  </property>
  <property fmtid="{D5CDD505-2E9C-101B-9397-08002B2CF9AE}" pid="6" name="MSIP_Label_ba4511a8-c093-421c-844e-c59d8331ccac_SiteId">
    <vt:lpwstr>02daf1a8-2085-4312-afeb-444c3c0fddaa</vt:lpwstr>
  </property>
  <property fmtid="{D5CDD505-2E9C-101B-9397-08002B2CF9AE}" pid="7" name="MSIP_Label_ba4511a8-c093-421c-844e-c59d8331ccac_ActionId">
    <vt:lpwstr>463c4e33-e530-4011-bf25-bb61697445a8</vt:lpwstr>
  </property>
  <property fmtid="{D5CDD505-2E9C-101B-9397-08002B2CF9AE}" pid="8" name="MSIP_Label_ba4511a8-c093-421c-844e-c59d8331ccac_ContentBits">
    <vt:lpwstr>0</vt:lpwstr>
  </property>
  <property fmtid="{D5CDD505-2E9C-101B-9397-08002B2CF9AE}" pid="9" name="MSIP_Label_ba4511a8-c093-421c-844e-c59d8331ccac_Tag">
    <vt:lpwstr>10, 3, 0, 1</vt:lpwstr>
  </property>
  <property fmtid="{D5CDD505-2E9C-101B-9397-08002B2CF9AE}" pid="10" name="ContentTypeId">
    <vt:lpwstr>0x010100BD23C4606AE5814CA0120586C4444776</vt:lpwstr>
  </property>
  <property fmtid="{D5CDD505-2E9C-101B-9397-08002B2CF9AE}" pid="11" name="MediaServiceImageTags">
    <vt:lpwstr/>
  </property>
</Properties>
</file>