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D16E-F6EA-6EDB-739A-AD60CADF6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01C6B5-2EBD-78EB-A343-17EE9C724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7B2F4-7FD5-031A-FCF6-C5F0D54BC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29E3A-9EA7-C5AC-BA63-8F71AA36D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91FE2-EC07-A67E-B94A-EA408DD21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432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477D4-FF94-A315-202B-0C71BCE49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5DA813-9B0C-4E9A-F81B-2D9BEFADE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F8FD1-0296-6C34-F0C1-37C8EE53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D285F-91EE-10B1-97CF-02EE9C67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E0B04-6D4B-FEEF-9BE6-EDACCBE8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795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3A4F64-1A41-52C0-784B-0B50DB3DDD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85BCE-5F48-33D7-1E96-12C797200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E4319-3B55-92AD-186C-D6E51B629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20040-CCF6-E15E-35E6-DF7204461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8874A-B658-2579-583E-A1C614646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6230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AB6E-5E71-6389-911B-1B8D14734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2EB93-563F-02A9-0DA4-FA74F9303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F4E0C-4841-5821-35D4-7600498B3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8D28F-5123-B6D8-37D3-0D33D1FE4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CD78E-84B3-EB18-815B-8DB358A5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0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46132-92D7-A5A8-B3D1-0A6D6C72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83435-7ECB-9C1E-E8A0-099832D06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C1F72-60F9-6253-4D3D-6425157F0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A136C-9482-8645-1F71-F1B8C4B06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CDA68-6C71-3303-AA8A-AA41D3AB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29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C387-5D2C-3571-202D-9762006C8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CB707-77DE-49EA-E8C8-27758CD87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C1B03-C573-4B97-4E12-879965C96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0997D-19D8-CCE9-DAB6-B9DB8050E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A75DD-0E95-9B65-478D-6F67DA30B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B648E-CBA6-C468-0F21-380D0E950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902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D2335-8B6D-B14D-368D-C2FF0CCE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CA874-8C11-6BC4-21CB-5F60E5C43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F6A4F-90AF-9044-D5E8-7EDC2A838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7E9D3-6188-6D1A-3C3A-B997CF2383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F2847B-C3BE-B07E-7379-1B858974B7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9CA62-39D6-0A60-118F-35BF3885E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D26A01-BCB9-39A7-BC75-695AF604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1EA034-872D-785B-E8FF-2E465951A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290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B8EB-CD53-AA56-3C17-FB14A34B1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D1A272-6E0B-8F45-4E2D-46BE9E85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E5CF9-DB17-421C-CC25-12BF70C98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F0ED3-98A3-9ACB-0D6E-17F052EB4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389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18B31D-9742-6A02-AD95-03072540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2C06E-5115-D6DE-D8ED-3E897773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5D7FC-0AE9-93D0-4B2E-C86D7E41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73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983F1-492E-FC78-E6CC-BDFD4DBDD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DBB52-18D1-9B6B-DD05-EEA6F8106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13E010-578C-CF21-2C90-F153714C5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46618-2F7B-729B-E6EE-6C04BF84A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F2101-4B5D-8D8C-C0EC-EE7600230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4A723E-6887-B970-6220-A3E2CA70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769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1F23E-C902-CCCA-3708-ADD1C7891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6BCD1B-E0DF-EF59-58FA-B6ED974689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5C991-8C22-702A-8F5A-A41CA978C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78805-B5CD-D53A-5C50-9500FEF9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FB9A5-B846-76C7-640F-7E0FDCD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8D0A7-DD32-F361-05DD-9CBC1C08F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40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A874D3-DCE8-4687-FE95-75A065AC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DB717-2BA6-7416-83E8-C6D0D7806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4E860-D431-75E4-132B-99A35B7E9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F2C36-00E5-4FC0-B49D-888DCD17248F}" type="datetimeFigureOut">
              <a:rPr lang="en-AU" smtClean="0"/>
              <a:t>16/08/2024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69911-D07C-E795-62EF-5B1E02C9B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58329-BDD6-729D-C60E-3E4192EB9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D1047-991E-45BA-94FB-2513DC8DA2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8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s1nfHj7EtTc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5FD127-43C1-1C5E-0203-F5EC0B4E44AC}"/>
              </a:ext>
            </a:extLst>
          </p:cNvPr>
          <p:cNvSpPr/>
          <p:nvPr/>
        </p:nvSpPr>
        <p:spPr>
          <a:xfrm>
            <a:off x="-1" y="-1204"/>
            <a:ext cx="12189145" cy="9663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highlight>
                <a:srgbClr val="0000FF"/>
              </a:highlight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68217711-2278-5393-EAD6-46E91C70F9EE}"/>
              </a:ext>
            </a:extLst>
          </p:cNvPr>
          <p:cNvSpPr txBox="1"/>
          <p:nvPr/>
        </p:nvSpPr>
        <p:spPr>
          <a:xfrm>
            <a:off x="6450163" y="1438037"/>
            <a:ext cx="5175470" cy="3942246"/>
          </a:xfrm>
          <a:prstGeom prst="rect">
            <a:avLst/>
          </a:prstGeom>
        </p:spPr>
        <p:txBody>
          <a:bodyPr vert="horz" wrap="square" lIns="0" tIns="33160" rIns="0" bIns="0" rtlCol="0">
            <a:spAutoFit/>
          </a:bodyPr>
          <a:lstStyle/>
          <a:p>
            <a:pPr marL="33160" marR="13264" algn="ctr">
              <a:spcBef>
                <a:spcPts val="261"/>
              </a:spcBef>
            </a:pPr>
            <a:r>
              <a:rPr sz="2000" b="1" dirty="0">
                <a:solidFill>
                  <a:srgbClr val="231F20"/>
                </a:solidFill>
                <a:latin typeface="Acumin Pro"/>
                <a:cs typeface="Acumin Pro"/>
              </a:rPr>
              <a:t>Thank you</a:t>
            </a:r>
            <a:r>
              <a:rPr sz="2000" b="1" spc="26" dirty="0">
                <a:solidFill>
                  <a:srgbClr val="231F20"/>
                </a:solidFill>
                <a:latin typeface="Acumin Pro"/>
                <a:cs typeface="Acumin Pro"/>
              </a:rPr>
              <a:t> 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for your generous support of the </a:t>
            </a:r>
            <a:r>
              <a:rPr sz="2000" b="1" spc="-26" dirty="0">
                <a:solidFill>
                  <a:srgbClr val="231F20"/>
                </a:solidFill>
                <a:latin typeface="Acumin Pro"/>
                <a:cs typeface="Acumin Pro"/>
              </a:rPr>
              <a:t>Annual </a:t>
            </a:r>
            <a:r>
              <a:rPr sz="2000" b="1" dirty="0">
                <a:solidFill>
                  <a:srgbClr val="231F20"/>
                </a:solidFill>
                <a:latin typeface="Acumin Pro"/>
                <a:cs typeface="Acumin Pro"/>
              </a:rPr>
              <a:t>Catholic</a:t>
            </a:r>
            <a:r>
              <a:rPr sz="2000" b="1" spc="-52" dirty="0">
                <a:solidFill>
                  <a:srgbClr val="231F20"/>
                </a:solidFill>
                <a:latin typeface="Acumin Pro"/>
                <a:cs typeface="Acumin Pro"/>
              </a:rPr>
              <a:t> </a:t>
            </a:r>
            <a:r>
              <a:rPr sz="2000" b="1" dirty="0">
                <a:solidFill>
                  <a:srgbClr val="231F20"/>
                </a:solidFill>
                <a:latin typeface="Acumin Pro"/>
                <a:cs typeface="Acumin Pro"/>
              </a:rPr>
              <a:t>Campaign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!</a:t>
            </a:r>
            <a:r>
              <a:rPr sz="2000" spc="-13" dirty="0">
                <a:solidFill>
                  <a:srgbClr val="231F20"/>
                </a:solidFill>
                <a:latin typeface="Acumin Pro"/>
                <a:cs typeface="Acumin Pro"/>
              </a:rPr>
              <a:t> </a:t>
            </a:r>
            <a:endParaRPr lang="en-AU" sz="2000" spc="-13" dirty="0">
              <a:solidFill>
                <a:srgbClr val="231F20"/>
              </a:solidFill>
              <a:latin typeface="Acumin Pro"/>
              <a:cs typeface="Acumin Pro"/>
            </a:endParaRPr>
          </a:p>
          <a:p>
            <a:pPr marL="33160" marR="13264" algn="ctr">
              <a:spcBef>
                <a:spcPts val="261"/>
              </a:spcBef>
            </a:pPr>
            <a:endParaRPr lang="en-AU" sz="2000" spc="-13" dirty="0">
              <a:solidFill>
                <a:srgbClr val="231F20"/>
              </a:solidFill>
              <a:latin typeface="Acumin Pro"/>
              <a:cs typeface="Acumin Pro"/>
            </a:endParaRPr>
          </a:p>
          <a:p>
            <a:pPr marL="33160" marR="13264" algn="ctr">
              <a:spcBef>
                <a:spcPts val="261"/>
              </a:spcBef>
            </a:pPr>
            <a:r>
              <a:rPr sz="2000" spc="-52" dirty="0">
                <a:solidFill>
                  <a:srgbClr val="231F20"/>
                </a:solidFill>
                <a:latin typeface="Acumin Pro"/>
                <a:cs typeface="Acumin Pro"/>
              </a:rPr>
              <a:t>Your</a:t>
            </a:r>
            <a:r>
              <a:rPr sz="2000" spc="-13" dirty="0">
                <a:solidFill>
                  <a:srgbClr val="231F20"/>
                </a:solidFill>
                <a:latin typeface="Acumin Pro"/>
                <a:cs typeface="Acumin Pro"/>
              </a:rPr>
              <a:t> 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gift</a:t>
            </a:r>
            <a:r>
              <a:rPr sz="2000" spc="-13" dirty="0">
                <a:solidFill>
                  <a:srgbClr val="231F20"/>
                </a:solidFill>
                <a:latin typeface="Acumin Pro"/>
                <a:cs typeface="Acumin Pro"/>
              </a:rPr>
              <a:t> 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helps</a:t>
            </a:r>
            <a:r>
              <a:rPr sz="2000" spc="-13" dirty="0">
                <a:solidFill>
                  <a:srgbClr val="231F20"/>
                </a:solidFill>
                <a:latin typeface="Acumin Pro"/>
                <a:cs typeface="Acumin Pro"/>
              </a:rPr>
              <a:t> 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educate</a:t>
            </a:r>
            <a:r>
              <a:rPr sz="2000" spc="-13" dirty="0">
                <a:solidFill>
                  <a:srgbClr val="231F20"/>
                </a:solidFill>
                <a:latin typeface="Acumin Pro"/>
                <a:cs typeface="Acumin Pro"/>
              </a:rPr>
              <a:t> 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our</a:t>
            </a:r>
            <a:r>
              <a:rPr sz="2000" spc="-13" dirty="0">
                <a:solidFill>
                  <a:srgbClr val="231F20"/>
                </a:solidFill>
                <a:latin typeface="Acumin Pro"/>
                <a:cs typeface="Acumin Pro"/>
              </a:rPr>
              <a:t> </a:t>
            </a:r>
            <a:r>
              <a:rPr sz="2000" spc="-26" dirty="0">
                <a:solidFill>
                  <a:srgbClr val="231F20"/>
                </a:solidFill>
                <a:latin typeface="Acumin Pro"/>
                <a:cs typeface="Acumin Pro"/>
              </a:rPr>
              <a:t>future 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priests, care for unwell priests, ensures children </a:t>
            </a:r>
            <a:r>
              <a:rPr sz="2000" spc="-52" dirty="0">
                <a:solidFill>
                  <a:srgbClr val="231F20"/>
                </a:solidFill>
                <a:latin typeface="Acumin Pro"/>
                <a:cs typeface="Acumin Pro"/>
              </a:rPr>
              <a:t>from 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families in hardship have</a:t>
            </a:r>
            <a:r>
              <a:rPr sz="2000" spc="-13" dirty="0">
                <a:solidFill>
                  <a:srgbClr val="231F20"/>
                </a:solidFill>
                <a:latin typeface="Acumin Pro"/>
                <a:cs typeface="Acumin Pro"/>
              </a:rPr>
              <a:t> 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access to Catholic education, </a:t>
            </a:r>
            <a:r>
              <a:rPr sz="2000" spc="-65" dirty="0">
                <a:solidFill>
                  <a:srgbClr val="231F20"/>
                </a:solidFill>
                <a:latin typeface="Acumin Pro"/>
                <a:cs typeface="Acumin Pro"/>
              </a:rPr>
              <a:t>and </a:t>
            </a:r>
            <a:r>
              <a:rPr sz="2000" dirty="0">
                <a:solidFill>
                  <a:srgbClr val="231F20"/>
                </a:solidFill>
                <a:latin typeface="Acumin Pro"/>
                <a:cs typeface="Acumin Pro"/>
              </a:rPr>
              <a:t>reaches out to our neighbours in vulnerable </a:t>
            </a:r>
            <a:r>
              <a:rPr sz="2000" spc="-26" dirty="0">
                <a:solidFill>
                  <a:srgbClr val="231F20"/>
                </a:solidFill>
                <a:latin typeface="Acumin Pro"/>
                <a:cs typeface="Acumin Pro"/>
              </a:rPr>
              <a:t>circumstances.</a:t>
            </a:r>
            <a:br>
              <a:rPr lang="en-AU" sz="2000" spc="-26" dirty="0">
                <a:solidFill>
                  <a:srgbClr val="231F20"/>
                </a:solidFill>
                <a:latin typeface="Acumin Pro"/>
                <a:cs typeface="Acumin Pro"/>
              </a:rPr>
            </a:br>
            <a:endParaRPr lang="en-AU" sz="2000" spc="-26" dirty="0">
              <a:solidFill>
                <a:srgbClr val="231F20"/>
              </a:solidFill>
              <a:latin typeface="Acumin Pro"/>
              <a:cs typeface="Acumin Pro"/>
            </a:endParaRPr>
          </a:p>
          <a:p>
            <a:pPr marL="33160" marR="13264" algn="ctr">
              <a:spcBef>
                <a:spcPts val="261"/>
              </a:spcBef>
            </a:pPr>
            <a:r>
              <a:rPr lang="en-AU" sz="2000" spc="-26" dirty="0">
                <a:solidFill>
                  <a:srgbClr val="231F20"/>
                </a:solidFill>
                <a:latin typeface="Acumin Pro"/>
                <a:cs typeface="Acumin Pro"/>
              </a:rPr>
              <a:t>With your gift, you are the face, hands, and heart of Christ to those who need us most.</a:t>
            </a:r>
          </a:p>
          <a:p>
            <a:pPr marL="33160" marR="13264" algn="ctr">
              <a:spcBef>
                <a:spcPts val="261"/>
              </a:spcBef>
            </a:pPr>
            <a:endParaRPr lang="en-AU" sz="2400" spc="-26" dirty="0">
              <a:solidFill>
                <a:srgbClr val="231F20"/>
              </a:solidFill>
              <a:latin typeface="Acumin Pro"/>
              <a:cs typeface="Acumin Pro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72545A-FF27-102F-2EBD-F2A852310FE0}"/>
              </a:ext>
            </a:extLst>
          </p:cNvPr>
          <p:cNvSpPr/>
          <p:nvPr/>
        </p:nvSpPr>
        <p:spPr>
          <a:xfrm>
            <a:off x="-2" y="5731324"/>
            <a:ext cx="12189145" cy="11262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" name="Online Media 1" title="Thank you for being the answer to someone’s prayer">
            <a:hlinkClick r:id="" action="ppaction://media"/>
            <a:extLst>
              <a:ext uri="{FF2B5EF4-FFF2-40B4-BE49-F238E27FC236}">
                <a16:creationId xmlns:a16="http://schemas.microsoft.com/office/drawing/2014/main" id="{BAC4463D-4CDA-A651-AD39-3F6AD5D8A69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5588" y="1662440"/>
            <a:ext cx="5967412" cy="33715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90F1E9-12A1-4ED8-CD1C-E4DB7B784170}"/>
              </a:ext>
            </a:extLst>
          </p:cNvPr>
          <p:cNvSpPr txBox="1"/>
          <p:nvPr/>
        </p:nvSpPr>
        <p:spPr>
          <a:xfrm>
            <a:off x="1555010" y="139765"/>
            <a:ext cx="10634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</a:rPr>
              <a:t>Your gift is the answer to someone’s prayer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7F626C-12DA-D451-334F-54973A63C0E5}"/>
              </a:ext>
            </a:extLst>
          </p:cNvPr>
          <p:cNvSpPr txBox="1"/>
          <p:nvPr/>
        </p:nvSpPr>
        <p:spPr>
          <a:xfrm>
            <a:off x="7264400" y="6032862"/>
            <a:ext cx="469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chemeClr val="bg1"/>
                </a:solidFill>
              </a:rPr>
              <a:t>www.catholiccampaign.com.au</a:t>
            </a:r>
          </a:p>
        </p:txBody>
      </p:sp>
    </p:spTree>
    <p:extLst>
      <p:ext uri="{BB962C8B-B14F-4D97-AF65-F5344CB8AC3E}">
        <p14:creationId xmlns:p14="http://schemas.microsoft.com/office/powerpoint/2010/main" val="310987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3C4606AE5814CA0120586C4444776" ma:contentTypeVersion="15" ma:contentTypeDescription="Create a new document." ma:contentTypeScope="" ma:versionID="8871f19bf8f137d3ab4265f5e1f73bee">
  <xsd:schema xmlns:xsd="http://www.w3.org/2001/XMLSchema" xmlns:xs="http://www.w3.org/2001/XMLSchema" xmlns:p="http://schemas.microsoft.com/office/2006/metadata/properties" xmlns:ns2="f12d4f23-8020-4f04-8451-c4702863bf2d" xmlns:ns3="ce02a20b-bf01-4c0e-a63c-3b64b9871e15" targetNamespace="http://schemas.microsoft.com/office/2006/metadata/properties" ma:root="true" ma:fieldsID="575f7c4bfad24dc300272ab1aa7398bd" ns2:_="" ns3:_="">
    <xsd:import namespace="f12d4f23-8020-4f04-8451-c4702863bf2d"/>
    <xsd:import namespace="ce02a20b-bf01-4c0e-a63c-3b64b9871e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2d4f23-8020-4f04-8451-c4702863bf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8f5d2169-70b9-444b-ae0d-5941cc31a1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2a20b-bf01-4c0e-a63c-3b64b9871e1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78bfebd-e62f-49cc-aa75-784bb8dc00dd}" ma:internalName="TaxCatchAll" ma:showField="CatchAllData" ma:web="ce02a20b-bf01-4c0e-a63c-3b64b9871e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e02a20b-bf01-4c0e-a63c-3b64b9871e15" xsi:nil="true"/>
    <lcf76f155ced4ddcb4097134ff3c332f xmlns="f12d4f23-8020-4f04-8451-c4702863bf2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B399D5-12B3-4F0D-8733-C8667D885A94}"/>
</file>

<file path=customXml/itemProps2.xml><?xml version="1.0" encoding="utf-8"?>
<ds:datastoreItem xmlns:ds="http://schemas.openxmlformats.org/officeDocument/2006/customXml" ds:itemID="{06314BB0-604C-42C0-80DC-CE57E6EF0719}"/>
</file>

<file path=customXml/itemProps3.xml><?xml version="1.0" encoding="utf-8"?>
<ds:datastoreItem xmlns:ds="http://schemas.openxmlformats.org/officeDocument/2006/customXml" ds:itemID="{28E2D667-1727-45FC-AEFB-B0828C0CA981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85</Words>
  <Application>Microsoft Office PowerPoint</Application>
  <PresentationFormat>Widescreen</PresentationFormat>
  <Paragraphs>6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Acumin Pro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Inge</dc:creator>
  <cp:lastModifiedBy>Iosif, Inge</cp:lastModifiedBy>
  <cp:revision>3</cp:revision>
  <dcterms:created xsi:type="dcterms:W3CDTF">2022-08-29T05:22:56Z</dcterms:created>
  <dcterms:modified xsi:type="dcterms:W3CDTF">2024-08-16T06:05:58Z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4511a8-c093-421c-844e-c59d8331ccac_Enabled">
    <vt:lpwstr>true</vt:lpwstr>
  </property>
  <property fmtid="{D5CDD505-2E9C-101B-9397-08002B2CF9AE}" pid="3" name="MSIP_Label_ba4511a8-c093-421c-844e-c59d8331ccac_SetDate">
    <vt:lpwstr>2024-08-16T06:05:26Z</vt:lpwstr>
  </property>
  <property fmtid="{D5CDD505-2E9C-101B-9397-08002B2CF9AE}" pid="4" name="MSIP_Label_ba4511a8-c093-421c-844e-c59d8331ccac_Method">
    <vt:lpwstr>Standard</vt:lpwstr>
  </property>
  <property fmtid="{D5CDD505-2E9C-101B-9397-08002B2CF9AE}" pid="5" name="MSIP_Label_ba4511a8-c093-421c-844e-c59d8331ccac_Name">
    <vt:lpwstr>Internal</vt:lpwstr>
  </property>
  <property fmtid="{D5CDD505-2E9C-101B-9397-08002B2CF9AE}" pid="6" name="MSIP_Label_ba4511a8-c093-421c-844e-c59d8331ccac_SiteId">
    <vt:lpwstr>02daf1a8-2085-4312-afeb-444c3c0fddaa</vt:lpwstr>
  </property>
  <property fmtid="{D5CDD505-2E9C-101B-9397-08002B2CF9AE}" pid="7" name="MSIP_Label_ba4511a8-c093-421c-844e-c59d8331ccac_ActionId">
    <vt:lpwstr>7909e02b-b4dc-4919-9d20-e405ae914a47</vt:lpwstr>
  </property>
  <property fmtid="{D5CDD505-2E9C-101B-9397-08002B2CF9AE}" pid="8" name="MSIP_Label_ba4511a8-c093-421c-844e-c59d8331ccac_ContentBits">
    <vt:lpwstr>0</vt:lpwstr>
  </property>
  <property fmtid="{D5CDD505-2E9C-101B-9397-08002B2CF9AE}" pid="9" name="ContentTypeId">
    <vt:lpwstr>0x010100BD23C4606AE5814CA0120586C4444776</vt:lpwstr>
  </property>
</Properties>
</file>