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eg"/>
  <Override PartName="/ppt/media/image8.JPG" ContentType="image/jpeg"/>
  <Override PartName="/ppt/media/image10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5768975" cy="3244850"/>
  <p:notesSz cx="7556500" cy="324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965E3A-E861-4DBC-9ABD-3B906FCD7497}" v="2" dt="2024-06-26T05:47:35.32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8" autoAdjust="0"/>
    <p:restoredTop sz="94660"/>
  </p:normalViewPr>
  <p:slideViewPr>
    <p:cSldViewPr>
      <p:cViewPr varScale="1">
        <p:scale>
          <a:sx n="332" d="100"/>
          <a:sy n="332" d="100"/>
        </p:scale>
        <p:origin x="620" y="148"/>
      </p:cViewPr>
      <p:guideLst>
        <p:guide orient="horz" pos="2880"/>
        <p:guide pos="16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sif, Inge" userId="c8131274-6ee1-418a-ba51-b6e8c370357b" providerId="ADAL" clId="{71965E3A-E861-4DBC-9ABD-3B906FCD7497}"/>
    <pc:docChg chg="undo custSel modSld modMainMaster modNotesMaster">
      <pc:chgData name="Iosif, Inge" userId="c8131274-6ee1-418a-ba51-b6e8c370357b" providerId="ADAL" clId="{71965E3A-E861-4DBC-9ABD-3B906FCD7497}" dt="2024-06-26T05:48:51.010" v="80" actId="1076"/>
      <pc:docMkLst>
        <pc:docMk/>
      </pc:docMkLst>
      <pc:sldChg chg="delSp modSp mod modNotes">
        <pc:chgData name="Iosif, Inge" userId="c8131274-6ee1-418a-ba51-b6e8c370357b" providerId="ADAL" clId="{71965E3A-E861-4DBC-9ABD-3B906FCD7497}" dt="2024-06-26T05:44:33.290" v="22" actId="14100"/>
        <pc:sldMkLst>
          <pc:docMk/>
          <pc:sldMk cId="0" sldId="256"/>
        </pc:sldMkLst>
        <pc:spChg chg="mod">
          <ac:chgData name="Iosif, Inge" userId="c8131274-6ee1-418a-ba51-b6e8c370357b" providerId="ADAL" clId="{71965E3A-E861-4DBC-9ABD-3B906FCD7497}" dt="2024-06-26T05:43:51.245" v="12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3:45.407" v="11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4:15.242" v="17" actId="404"/>
          <ac:spMkLst>
            <pc:docMk/>
            <pc:sldMk cId="0" sldId="256"/>
            <ac:spMk id="4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2:49.832" v="0"/>
          <ac:spMkLst>
            <pc:docMk/>
            <pc:sldMk cId="0" sldId="256"/>
            <ac:spMk id="6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4:05.891" v="13" actId="1076"/>
          <ac:spMkLst>
            <pc:docMk/>
            <pc:sldMk cId="0" sldId="256"/>
            <ac:spMk id="10" creationId="{00000000-0000-0000-0000-000000000000}"/>
          </ac:spMkLst>
        </pc:spChg>
        <pc:spChg chg="del mod">
          <ac:chgData name="Iosif, Inge" userId="c8131274-6ee1-418a-ba51-b6e8c370357b" providerId="ADAL" clId="{71965E3A-E861-4DBC-9ABD-3B906FCD7497}" dt="2024-06-26T05:44:22.350" v="18" actId="478"/>
          <ac:spMkLst>
            <pc:docMk/>
            <pc:sldMk cId="0" sldId="256"/>
            <ac:spMk id="12" creationId="{CD720B19-0805-9955-BFA5-33B361BCC662}"/>
          </ac:spMkLst>
        </pc:spChg>
        <pc:spChg chg="mod">
          <ac:chgData name="Iosif, Inge" userId="c8131274-6ee1-418a-ba51-b6e8c370357b" providerId="ADAL" clId="{71965E3A-E861-4DBC-9ABD-3B906FCD7497}" dt="2024-06-26T05:44:05.891" v="13" actId="1076"/>
          <ac:spMkLst>
            <pc:docMk/>
            <pc:sldMk cId="0" sldId="256"/>
            <ac:spMk id="13" creationId="{AE5B5B55-CA69-2E28-AC4E-90248C6F38F6}"/>
          </ac:spMkLst>
        </pc:spChg>
        <pc:spChg chg="mod">
          <ac:chgData name="Iosif, Inge" userId="c8131274-6ee1-418a-ba51-b6e8c370357b" providerId="ADAL" clId="{71965E3A-E861-4DBC-9ABD-3B906FCD7497}" dt="2024-06-26T05:43:26.874" v="5" actId="14100"/>
          <ac:spMkLst>
            <pc:docMk/>
            <pc:sldMk cId="0" sldId="256"/>
            <ac:spMk id="14" creationId="{0DE23A71-814F-9B22-FE77-3D100359125E}"/>
          </ac:spMkLst>
        </pc:spChg>
        <pc:picChg chg="mod">
          <ac:chgData name="Iosif, Inge" userId="c8131274-6ee1-418a-ba51-b6e8c370357b" providerId="ADAL" clId="{71965E3A-E861-4DBC-9ABD-3B906FCD7497}" dt="2024-06-26T05:43:32.589" v="6" actId="1076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Iosif, Inge" userId="c8131274-6ee1-418a-ba51-b6e8c370357b" providerId="ADAL" clId="{71965E3A-E861-4DBC-9ABD-3B906FCD7497}" dt="2024-06-26T05:44:33.290" v="22" actId="14100"/>
          <ac:picMkLst>
            <pc:docMk/>
            <pc:sldMk cId="0" sldId="256"/>
            <ac:picMk id="11" creationId="{00000000-0000-0000-0000-000000000000}"/>
          </ac:picMkLst>
        </pc:picChg>
      </pc:sldChg>
      <pc:sldChg chg="modSp mod">
        <pc:chgData name="Iosif, Inge" userId="c8131274-6ee1-418a-ba51-b6e8c370357b" providerId="ADAL" clId="{71965E3A-E861-4DBC-9ABD-3B906FCD7497}" dt="2024-06-26T05:45:25.723" v="36" actId="1076"/>
        <pc:sldMkLst>
          <pc:docMk/>
          <pc:sldMk cId="0" sldId="257"/>
        </pc:sldMkLst>
        <pc:spChg chg="mod">
          <ac:chgData name="Iosif, Inge" userId="c8131274-6ee1-418a-ba51-b6e8c370357b" providerId="ADAL" clId="{71965E3A-E861-4DBC-9ABD-3B906FCD7497}" dt="2024-06-26T05:44:45.146" v="24" actId="14100"/>
          <ac:spMkLst>
            <pc:docMk/>
            <pc:sldMk cId="0" sldId="257"/>
            <ac:spMk id="5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2:49.832" v="0"/>
          <ac:spMkLst>
            <pc:docMk/>
            <pc:sldMk cId="0" sldId="257"/>
            <ac:spMk id="6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5:21.957" v="35" actId="1076"/>
          <ac:spMkLst>
            <pc:docMk/>
            <pc:sldMk cId="0" sldId="257"/>
            <ac:spMk id="12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5:21.957" v="35" actId="1076"/>
          <ac:spMkLst>
            <pc:docMk/>
            <pc:sldMk cId="0" sldId="257"/>
            <ac:spMk id="13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5:04.040" v="30" actId="14100"/>
          <ac:spMkLst>
            <pc:docMk/>
            <pc:sldMk cId="0" sldId="257"/>
            <ac:spMk id="15" creationId="{B58FDF87-0185-4E69-4367-EA261B4B01D5}"/>
          </ac:spMkLst>
        </pc:spChg>
        <pc:picChg chg="mod">
          <ac:chgData name="Iosif, Inge" userId="c8131274-6ee1-418a-ba51-b6e8c370357b" providerId="ADAL" clId="{71965E3A-E861-4DBC-9ABD-3B906FCD7497}" dt="2024-06-26T05:45:13.581" v="34" actId="14100"/>
          <ac:picMkLst>
            <pc:docMk/>
            <pc:sldMk cId="0" sldId="257"/>
            <ac:picMk id="2" creationId="{B9CBED48-572F-51B9-1F6A-07C1C1B8FF2D}"/>
          </ac:picMkLst>
        </pc:picChg>
        <pc:picChg chg="mod">
          <ac:chgData name="Iosif, Inge" userId="c8131274-6ee1-418a-ba51-b6e8c370357b" providerId="ADAL" clId="{71965E3A-E861-4DBC-9ABD-3B906FCD7497}" dt="2024-06-26T05:45:25.723" v="36" actId="1076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Iosif, Inge" userId="c8131274-6ee1-418a-ba51-b6e8c370357b" providerId="ADAL" clId="{71965E3A-E861-4DBC-9ABD-3B906FCD7497}" dt="2024-06-26T05:44:57.595" v="28" actId="14100"/>
          <ac:picMkLst>
            <pc:docMk/>
            <pc:sldMk cId="0" sldId="257"/>
            <ac:picMk id="4" creationId="{00000000-0000-0000-0000-000000000000}"/>
          </ac:picMkLst>
        </pc:picChg>
      </pc:sldChg>
      <pc:sldChg chg="modSp mod">
        <pc:chgData name="Iosif, Inge" userId="c8131274-6ee1-418a-ba51-b6e8c370357b" providerId="ADAL" clId="{71965E3A-E861-4DBC-9ABD-3B906FCD7497}" dt="2024-06-26T05:46:23.574" v="52" actId="1076"/>
        <pc:sldMkLst>
          <pc:docMk/>
          <pc:sldMk cId="0" sldId="258"/>
        </pc:sldMkLst>
        <pc:spChg chg="mod">
          <ac:chgData name="Iosif, Inge" userId="c8131274-6ee1-418a-ba51-b6e8c370357b" providerId="ADAL" clId="{71965E3A-E861-4DBC-9ABD-3B906FCD7497}" dt="2024-06-26T05:45:35.696" v="38" actId="14100"/>
          <ac:spMkLst>
            <pc:docMk/>
            <pc:sldMk cId="0" sldId="258"/>
            <ac:spMk id="5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5:57.846" v="45" actId="20577"/>
          <ac:spMkLst>
            <pc:docMk/>
            <pc:sldMk cId="0" sldId="258"/>
            <ac:spMk id="6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6:08.227" v="49" actId="14100"/>
          <ac:spMkLst>
            <pc:docMk/>
            <pc:sldMk cId="0" sldId="258"/>
            <ac:spMk id="9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6:23.574" v="52" actId="1076"/>
          <ac:spMkLst>
            <pc:docMk/>
            <pc:sldMk cId="0" sldId="258"/>
            <ac:spMk id="11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6:23.574" v="52" actId="1076"/>
          <ac:spMkLst>
            <pc:docMk/>
            <pc:sldMk cId="0" sldId="258"/>
            <ac:spMk id="12" creationId="{00000000-0000-0000-0000-000000000000}"/>
          </ac:spMkLst>
        </pc:spChg>
        <pc:picChg chg="mod">
          <ac:chgData name="Iosif, Inge" userId="c8131274-6ee1-418a-ba51-b6e8c370357b" providerId="ADAL" clId="{71965E3A-E861-4DBC-9ABD-3B906FCD7497}" dt="2024-06-26T05:46:15.330" v="51" actId="14100"/>
          <ac:picMkLst>
            <pc:docMk/>
            <pc:sldMk cId="0" sldId="258"/>
            <ac:picMk id="2" creationId="{ED1A58AA-9B80-8719-07A7-946A5ACB4C34}"/>
          </ac:picMkLst>
        </pc:picChg>
        <pc:picChg chg="mod">
          <ac:chgData name="Iosif, Inge" userId="c8131274-6ee1-418a-ba51-b6e8c370357b" providerId="ADAL" clId="{71965E3A-E861-4DBC-9ABD-3B906FCD7497}" dt="2024-06-26T05:46:03.695" v="47" actId="14100"/>
          <ac:picMkLst>
            <pc:docMk/>
            <pc:sldMk cId="0" sldId="258"/>
            <ac:picMk id="3" creationId="{00000000-0000-0000-0000-000000000000}"/>
          </ac:picMkLst>
        </pc:picChg>
        <pc:picChg chg="mod">
          <ac:chgData name="Iosif, Inge" userId="c8131274-6ee1-418a-ba51-b6e8c370357b" providerId="ADAL" clId="{71965E3A-E861-4DBC-9ABD-3B906FCD7497}" dt="2024-06-26T05:45:44.646" v="40" actId="14100"/>
          <ac:picMkLst>
            <pc:docMk/>
            <pc:sldMk cId="0" sldId="258"/>
            <ac:picMk id="4" creationId="{00000000-0000-0000-0000-000000000000}"/>
          </ac:picMkLst>
        </pc:picChg>
      </pc:sldChg>
      <pc:sldChg chg="modSp mod">
        <pc:chgData name="Iosif, Inge" userId="c8131274-6ee1-418a-ba51-b6e8c370357b" providerId="ADAL" clId="{71965E3A-E861-4DBC-9ABD-3B906FCD7497}" dt="2024-06-26T05:48:14.220" v="72" actId="1076"/>
        <pc:sldMkLst>
          <pc:docMk/>
          <pc:sldMk cId="0" sldId="259"/>
        </pc:sldMkLst>
        <pc:spChg chg="mod">
          <ac:chgData name="Iosif, Inge" userId="c8131274-6ee1-418a-ba51-b6e8c370357b" providerId="ADAL" clId="{71965E3A-E861-4DBC-9ABD-3B906FCD7497}" dt="2024-06-26T05:46:38.528" v="54" actId="14100"/>
          <ac:spMkLst>
            <pc:docMk/>
            <pc:sldMk cId="0" sldId="259"/>
            <ac:spMk id="7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8:01.584" v="68" actId="1076"/>
          <ac:spMkLst>
            <pc:docMk/>
            <pc:sldMk cId="0" sldId="259"/>
            <ac:spMk id="8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7:55.088" v="66" actId="20577"/>
          <ac:spMkLst>
            <pc:docMk/>
            <pc:sldMk cId="0" sldId="259"/>
            <ac:spMk id="9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8:14.220" v="72" actId="1076"/>
          <ac:spMkLst>
            <pc:docMk/>
            <pc:sldMk cId="0" sldId="259"/>
            <ac:spMk id="11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8:14.220" v="72" actId="1076"/>
          <ac:spMkLst>
            <pc:docMk/>
            <pc:sldMk cId="0" sldId="259"/>
            <ac:spMk id="12" creationId="{00000000-0000-0000-0000-000000000000}"/>
          </ac:spMkLst>
        </pc:spChg>
        <pc:picChg chg="mod">
          <ac:chgData name="Iosif, Inge" userId="c8131274-6ee1-418a-ba51-b6e8c370357b" providerId="ADAL" clId="{71965E3A-E861-4DBC-9ABD-3B906FCD7497}" dt="2024-06-26T05:48:07.398" v="71" actId="1076"/>
          <ac:picMkLst>
            <pc:docMk/>
            <pc:sldMk cId="0" sldId="259"/>
            <ac:picMk id="2" creationId="{B53570BC-5CD8-7A81-3CC2-1BD845733FD0}"/>
          </ac:picMkLst>
        </pc:picChg>
        <pc:picChg chg="mod">
          <ac:chgData name="Iosif, Inge" userId="c8131274-6ee1-418a-ba51-b6e8c370357b" providerId="ADAL" clId="{71965E3A-E861-4DBC-9ABD-3B906FCD7497}" dt="2024-06-26T05:47:58.481" v="67" actId="14100"/>
          <ac:picMkLst>
            <pc:docMk/>
            <pc:sldMk cId="0" sldId="259"/>
            <ac:picMk id="5" creationId="{00000000-0000-0000-0000-000000000000}"/>
          </ac:picMkLst>
        </pc:picChg>
        <pc:picChg chg="mod">
          <ac:chgData name="Iosif, Inge" userId="c8131274-6ee1-418a-ba51-b6e8c370357b" providerId="ADAL" clId="{71965E3A-E861-4DBC-9ABD-3B906FCD7497}" dt="2024-06-26T05:46:47.231" v="56" actId="14100"/>
          <ac:picMkLst>
            <pc:docMk/>
            <pc:sldMk cId="0" sldId="259"/>
            <ac:picMk id="6" creationId="{00000000-0000-0000-0000-000000000000}"/>
          </ac:picMkLst>
        </pc:picChg>
      </pc:sldChg>
      <pc:sldChg chg="modSp mod">
        <pc:chgData name="Iosif, Inge" userId="c8131274-6ee1-418a-ba51-b6e8c370357b" providerId="ADAL" clId="{71965E3A-E861-4DBC-9ABD-3B906FCD7497}" dt="2024-06-26T05:48:51.010" v="80" actId="1076"/>
        <pc:sldMkLst>
          <pc:docMk/>
          <pc:sldMk cId="0" sldId="260"/>
        </pc:sldMkLst>
        <pc:spChg chg="mod">
          <ac:chgData name="Iosif, Inge" userId="c8131274-6ee1-418a-ba51-b6e8c370357b" providerId="ADAL" clId="{71965E3A-E861-4DBC-9ABD-3B906FCD7497}" dt="2024-06-26T05:42:49.832" v="0"/>
          <ac:spMkLst>
            <pc:docMk/>
            <pc:sldMk cId="0" sldId="260"/>
            <ac:spMk id="8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2:49.832" v="0"/>
          <ac:spMkLst>
            <pc:docMk/>
            <pc:sldMk cId="0" sldId="260"/>
            <ac:spMk id="9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8:25.206" v="74" actId="14100"/>
          <ac:spMkLst>
            <pc:docMk/>
            <pc:sldMk cId="0" sldId="260"/>
            <ac:spMk id="10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8:51.010" v="80" actId="1076"/>
          <ac:spMkLst>
            <pc:docMk/>
            <pc:sldMk cId="0" sldId="260"/>
            <ac:spMk id="11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8:51.010" v="80" actId="1076"/>
          <ac:spMkLst>
            <pc:docMk/>
            <pc:sldMk cId="0" sldId="260"/>
            <ac:spMk id="12" creationId="{00000000-0000-0000-0000-000000000000}"/>
          </ac:spMkLst>
        </pc:spChg>
        <pc:picChg chg="mod">
          <ac:chgData name="Iosif, Inge" userId="c8131274-6ee1-418a-ba51-b6e8c370357b" providerId="ADAL" clId="{71965E3A-E861-4DBC-9ABD-3B906FCD7497}" dt="2024-06-26T05:48:40.930" v="79" actId="14100"/>
          <ac:picMkLst>
            <pc:docMk/>
            <pc:sldMk cId="0" sldId="260"/>
            <ac:picMk id="2" creationId="{50D03772-DF24-27C1-B67B-B33C27177877}"/>
          </ac:picMkLst>
        </pc:picChg>
        <pc:picChg chg="mod">
          <ac:chgData name="Iosif, Inge" userId="c8131274-6ee1-418a-ba51-b6e8c370357b" providerId="ADAL" clId="{71965E3A-E861-4DBC-9ABD-3B906FCD7497}" dt="2024-06-26T05:48:35.876" v="77" actId="1076"/>
          <ac:picMkLst>
            <pc:docMk/>
            <pc:sldMk cId="0" sldId="260"/>
            <ac:picMk id="5" creationId="{00000000-0000-0000-0000-000000000000}"/>
          </ac:picMkLst>
        </pc:picChg>
        <pc:picChg chg="mod">
          <ac:chgData name="Iosif, Inge" userId="c8131274-6ee1-418a-ba51-b6e8c370357b" providerId="ADAL" clId="{71965E3A-E861-4DBC-9ABD-3B906FCD7497}" dt="2024-06-26T05:48:32.505" v="76" actId="14100"/>
          <ac:picMkLst>
            <pc:docMk/>
            <pc:sldMk cId="0" sldId="260"/>
            <ac:picMk id="6" creationId="{00000000-0000-0000-0000-000000000000}"/>
          </ac:picMkLst>
        </pc:picChg>
      </pc:sldChg>
      <pc:sldMasterChg chg="modSp modSldLayout">
        <pc:chgData name="Iosif, Inge" userId="c8131274-6ee1-418a-ba51-b6e8c370357b" providerId="ADAL" clId="{71965E3A-E861-4DBC-9ABD-3B906FCD7497}" dt="2024-06-26T05:42:49.832" v="0"/>
        <pc:sldMasterMkLst>
          <pc:docMk/>
          <pc:sldMasterMk cId="0" sldId="2147483648"/>
        </pc:sldMasterMkLst>
        <pc:spChg chg="mod">
          <ac:chgData name="Iosif, Inge" userId="c8131274-6ee1-418a-ba51-b6e8c370357b" providerId="ADAL" clId="{71965E3A-E861-4DBC-9ABD-3B906FCD7497}" dt="2024-06-26T05:42:49.832" v="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2:49.832" v="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2:49.832" v="0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2:49.832" v="0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Iosif, Inge" userId="c8131274-6ee1-418a-ba51-b6e8c370357b" providerId="ADAL" clId="{71965E3A-E861-4DBC-9ABD-3B906FCD7497}" dt="2024-06-26T05:42:49.832" v="0"/>
          <ac:spMkLst>
            <pc:docMk/>
            <pc:sldMasterMk cId="0" sldId="2147483648"/>
            <ac:spMk id="6" creationId="{00000000-0000-0000-0000-000000000000}"/>
          </ac:spMkLst>
        </pc:spChg>
        <pc:picChg chg="mod">
          <ac:chgData name="Iosif, Inge" userId="c8131274-6ee1-418a-ba51-b6e8c370357b" providerId="ADAL" clId="{71965E3A-E861-4DBC-9ABD-3B906FCD7497}" dt="2024-06-26T05:42:49.832" v="0"/>
          <ac:picMkLst>
            <pc:docMk/>
            <pc:sldMasterMk cId="0" sldId="2147483648"/>
            <ac:picMk id="16" creationId="{00000000-0000-0000-0000-000000000000}"/>
          </ac:picMkLst>
        </pc:picChg>
        <pc:sldLayoutChg chg="modSp">
          <pc:chgData name="Iosif, Inge" userId="c8131274-6ee1-418a-ba51-b6e8c370357b" providerId="ADAL" clId="{71965E3A-E861-4DBC-9ABD-3B906FCD7497}" dt="2024-06-26T05:42:49.832" v="0"/>
          <pc:sldLayoutMkLst>
            <pc:docMk/>
            <pc:sldMasterMk cId="0" sldId="2147483648"/>
            <pc:sldLayoutMk cId="0" sldId="2147483661"/>
          </pc:sldLayoutMkLst>
          <pc:spChg chg="mod">
            <ac:chgData name="Iosif, Inge" userId="c8131274-6ee1-418a-ba51-b6e8c370357b" providerId="ADAL" clId="{71965E3A-E861-4DBC-9ABD-3B906FCD7497}" dt="2024-06-26T05:42:49.832" v="0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Iosif, Inge" userId="c8131274-6ee1-418a-ba51-b6e8c370357b" providerId="ADAL" clId="{71965E3A-E861-4DBC-9ABD-3B906FCD7497}" dt="2024-06-26T05:42:49.832" v="0"/>
            <ac:spMkLst>
              <pc:docMk/>
              <pc:sldMasterMk cId="0" sldId="2147483648"/>
              <pc:sldLayoutMk cId="0" sldId="2147483661"/>
              <ac:spMk id="3" creationId="{00000000-0000-0000-0000-000000000000}"/>
            </ac:spMkLst>
          </pc:spChg>
        </pc:sldLayoutChg>
        <pc:sldLayoutChg chg="modSp">
          <pc:chgData name="Iosif, Inge" userId="c8131274-6ee1-418a-ba51-b6e8c370357b" providerId="ADAL" clId="{71965E3A-E861-4DBC-9ABD-3B906FCD7497}" dt="2024-06-26T05:42:49.832" v="0"/>
          <pc:sldLayoutMkLst>
            <pc:docMk/>
            <pc:sldMasterMk cId="0" sldId="2147483648"/>
            <pc:sldLayoutMk cId="0" sldId="2147483662"/>
          </pc:sldLayoutMkLst>
          <pc:spChg chg="mod">
            <ac:chgData name="Iosif, Inge" userId="c8131274-6ee1-418a-ba51-b6e8c370357b" providerId="ADAL" clId="{71965E3A-E861-4DBC-9ABD-3B906FCD7497}" dt="2024-06-26T05:42:49.832" v="0"/>
            <ac:spMkLst>
              <pc:docMk/>
              <pc:sldMasterMk cId="0" sldId="2147483648"/>
              <pc:sldLayoutMk cId="0" sldId="2147483662"/>
              <ac:spMk id="2" creationId="{00000000-0000-0000-0000-000000000000}"/>
            </ac:spMkLst>
          </pc:spChg>
        </pc:sldLayoutChg>
        <pc:sldLayoutChg chg="modSp">
          <pc:chgData name="Iosif, Inge" userId="c8131274-6ee1-418a-ba51-b6e8c370357b" providerId="ADAL" clId="{71965E3A-E861-4DBC-9ABD-3B906FCD7497}" dt="2024-06-26T05:42:49.832" v="0"/>
          <pc:sldLayoutMkLst>
            <pc:docMk/>
            <pc:sldMasterMk cId="0" sldId="2147483648"/>
            <pc:sldLayoutMk cId="0" sldId="2147483663"/>
          </pc:sldLayoutMkLst>
          <pc:spChg chg="mod">
            <ac:chgData name="Iosif, Inge" userId="c8131274-6ee1-418a-ba51-b6e8c370357b" providerId="ADAL" clId="{71965E3A-E861-4DBC-9ABD-3B906FCD7497}" dt="2024-06-26T05:42:49.832" v="0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mod">
            <ac:chgData name="Iosif, Inge" userId="c8131274-6ee1-418a-ba51-b6e8c370357b" providerId="ADAL" clId="{71965E3A-E861-4DBC-9ABD-3B906FCD7497}" dt="2024-06-26T05:42:49.832" v="0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mod">
            <ac:chgData name="Iosif, Inge" userId="c8131274-6ee1-418a-ba51-b6e8c370357b" providerId="ADAL" clId="{71965E3A-E861-4DBC-9ABD-3B906FCD7497}" dt="2024-06-26T05:42:49.832" v="0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</pc:sldLayoutChg>
        <pc:sldLayoutChg chg="modSp">
          <pc:chgData name="Iosif, Inge" userId="c8131274-6ee1-418a-ba51-b6e8c370357b" providerId="ADAL" clId="{71965E3A-E861-4DBC-9ABD-3B906FCD7497}" dt="2024-06-26T05:42:49.832" v="0"/>
          <pc:sldLayoutMkLst>
            <pc:docMk/>
            <pc:sldMasterMk cId="0" sldId="2147483648"/>
            <pc:sldLayoutMk cId="0" sldId="2147483664"/>
          </pc:sldLayoutMkLst>
          <pc:spChg chg="mod">
            <ac:chgData name="Iosif, Inge" userId="c8131274-6ee1-418a-ba51-b6e8c370357b" providerId="ADAL" clId="{71965E3A-E861-4DBC-9ABD-3B906FCD7497}" dt="2024-06-26T05:42:49.832" v="0"/>
            <ac:spMkLst>
              <pc:docMk/>
              <pc:sldMasterMk cId="0" sldId="2147483648"/>
              <pc:sldLayoutMk cId="0" sldId="2147483664"/>
              <ac:spMk id="2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8A489-A14E-4FA6-A24E-46A1413F8D5E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0670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1562100"/>
            <a:ext cx="6045200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3275013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3082925"/>
            <a:ext cx="3275013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5AA13-10F5-40ED-8D16-A5C5B27CF5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870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06700" y="406400"/>
            <a:ext cx="1943100" cy="1093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5AA13-10F5-40ED-8D16-A5C5B27CF5D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8787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3039" y="1005903"/>
            <a:ext cx="49077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6077" y="1817121"/>
            <a:ext cx="40416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31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7271">
              <a:lnSpc>
                <a:spcPts val="1222"/>
              </a:lnSpc>
            </a:pPr>
            <a:r>
              <a:rPr lang="en-AU" spc="72"/>
              <a:t>21st</a:t>
            </a:r>
            <a:r>
              <a:rPr lang="en-AU" spc="6"/>
              <a:t> </a:t>
            </a:r>
            <a:r>
              <a:rPr lang="en-AU" spc="54"/>
              <a:t>August</a:t>
            </a:r>
            <a:r>
              <a:rPr lang="en-AU" spc="6"/>
              <a:t> </a:t>
            </a:r>
            <a:r>
              <a:rPr lang="en-AU" spc="100"/>
              <a:t>2022</a:t>
            </a:r>
            <a:endParaRPr lang="en-AU" spc="10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31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7271">
              <a:lnSpc>
                <a:spcPts val="1194"/>
              </a:lnSpc>
            </a:pPr>
            <a:r>
              <a:rPr lang="en-AU" spc="-6"/>
              <a:t>catholiccampaign.com.au</a:t>
            </a:r>
            <a:endParaRPr lang="en-AU" spc="-6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0018" y="305179"/>
            <a:ext cx="1904732" cy="211468"/>
          </a:xfrm>
        </p:spPr>
        <p:txBody>
          <a:bodyPr lIns="0" tIns="0" rIns="0" bIns="0"/>
          <a:lstStyle>
            <a:lvl1pPr>
              <a:defRPr sz="1374" b="1" i="0">
                <a:solidFill>
                  <a:srgbClr val="9F9DB3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31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7271">
              <a:lnSpc>
                <a:spcPts val="1222"/>
              </a:lnSpc>
            </a:pPr>
            <a:r>
              <a:rPr lang="en-AU" spc="72"/>
              <a:t>21st</a:t>
            </a:r>
            <a:r>
              <a:rPr lang="en-AU" spc="6"/>
              <a:t> </a:t>
            </a:r>
            <a:r>
              <a:rPr lang="en-AU" spc="54"/>
              <a:t>August</a:t>
            </a:r>
            <a:r>
              <a:rPr lang="en-AU" spc="6"/>
              <a:t> </a:t>
            </a:r>
            <a:r>
              <a:rPr lang="en-AU" spc="100"/>
              <a:t>2022</a:t>
            </a:r>
            <a:endParaRPr lang="en-AU" spc="10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31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7271">
              <a:lnSpc>
                <a:spcPts val="1194"/>
              </a:lnSpc>
            </a:pPr>
            <a:r>
              <a:rPr lang="en-AU" spc="-6"/>
              <a:t>catholiccampaign.com.au</a:t>
            </a:r>
            <a:endParaRPr lang="en-AU" spc="-6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0018" y="305179"/>
            <a:ext cx="1904732" cy="211468"/>
          </a:xfrm>
        </p:spPr>
        <p:txBody>
          <a:bodyPr lIns="0" tIns="0" rIns="0" bIns="0"/>
          <a:lstStyle>
            <a:lvl1pPr>
              <a:defRPr sz="1374" b="1" i="0">
                <a:solidFill>
                  <a:srgbClr val="9F9DB3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692" y="746320"/>
            <a:ext cx="2511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3519" y="746320"/>
            <a:ext cx="2511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31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7271">
              <a:lnSpc>
                <a:spcPts val="1222"/>
              </a:lnSpc>
            </a:pPr>
            <a:r>
              <a:rPr lang="en-AU" spc="72"/>
              <a:t>21st</a:t>
            </a:r>
            <a:r>
              <a:rPr lang="en-AU" spc="6"/>
              <a:t> </a:t>
            </a:r>
            <a:r>
              <a:rPr lang="en-AU" spc="54"/>
              <a:t>August</a:t>
            </a:r>
            <a:r>
              <a:rPr lang="en-AU" spc="6"/>
              <a:t> </a:t>
            </a:r>
            <a:r>
              <a:rPr lang="en-AU" spc="100"/>
              <a:t>2022</a:t>
            </a:r>
            <a:endParaRPr lang="en-AU" spc="10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31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7271">
              <a:lnSpc>
                <a:spcPts val="1194"/>
              </a:lnSpc>
            </a:pPr>
            <a:r>
              <a:rPr lang="en-AU" spc="-6"/>
              <a:t>catholiccampaign.com.au</a:t>
            </a:r>
            <a:endParaRPr lang="en-AU" spc="-6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0018" y="305179"/>
            <a:ext cx="1904732" cy="211468"/>
          </a:xfrm>
        </p:spPr>
        <p:txBody>
          <a:bodyPr lIns="0" tIns="0" rIns="0" bIns="0"/>
          <a:lstStyle>
            <a:lvl1pPr>
              <a:defRPr sz="1374" b="1" i="0">
                <a:solidFill>
                  <a:srgbClr val="9F9DB3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31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7271">
              <a:lnSpc>
                <a:spcPts val="1222"/>
              </a:lnSpc>
            </a:pPr>
            <a:r>
              <a:rPr lang="en-AU" spc="72"/>
              <a:t>21st</a:t>
            </a:r>
            <a:r>
              <a:rPr lang="en-AU" spc="6"/>
              <a:t> </a:t>
            </a:r>
            <a:r>
              <a:rPr lang="en-AU" spc="54"/>
              <a:t>August</a:t>
            </a:r>
            <a:r>
              <a:rPr lang="en-AU" spc="6"/>
              <a:t> </a:t>
            </a:r>
            <a:r>
              <a:rPr lang="en-AU" spc="100"/>
              <a:t>2022</a:t>
            </a:r>
            <a:endParaRPr lang="en-AU" spc="10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31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7271">
              <a:lnSpc>
                <a:spcPts val="1194"/>
              </a:lnSpc>
            </a:pPr>
            <a:r>
              <a:rPr lang="en-AU" spc="-6"/>
              <a:t>catholiccampaign.com.au</a:t>
            </a:r>
            <a:endParaRPr lang="en-AU" spc="-6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31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7271">
              <a:lnSpc>
                <a:spcPts val="1222"/>
              </a:lnSpc>
            </a:pPr>
            <a:r>
              <a:rPr lang="en-AU" spc="72"/>
              <a:t>21st</a:t>
            </a:r>
            <a:r>
              <a:rPr lang="en-AU" spc="6"/>
              <a:t> </a:t>
            </a:r>
            <a:r>
              <a:rPr lang="en-AU" spc="54"/>
              <a:t>August</a:t>
            </a:r>
            <a:r>
              <a:rPr lang="en-AU" spc="6"/>
              <a:t> </a:t>
            </a:r>
            <a:r>
              <a:rPr lang="en-AU" spc="100"/>
              <a:t>2022</a:t>
            </a:r>
            <a:endParaRPr lang="en-AU" spc="10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31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7271">
              <a:lnSpc>
                <a:spcPts val="1194"/>
              </a:lnSpc>
            </a:pPr>
            <a:r>
              <a:rPr lang="en-AU" spc="-6"/>
              <a:t>catholiccampaign.com.au</a:t>
            </a:r>
            <a:endParaRPr lang="en-AU" spc="-6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068" y="2306177"/>
            <a:ext cx="594028" cy="7774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0018" y="305179"/>
            <a:ext cx="190473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9F9DB3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691" y="746320"/>
            <a:ext cx="51964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67441" y="2890723"/>
            <a:ext cx="153726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31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pPr marL="7271">
              <a:lnSpc>
                <a:spcPts val="1222"/>
              </a:lnSpc>
            </a:pPr>
            <a:r>
              <a:rPr lang="en-AU" spc="72"/>
              <a:t>21st</a:t>
            </a:r>
            <a:r>
              <a:rPr lang="en-AU" spc="6"/>
              <a:t> </a:t>
            </a:r>
            <a:r>
              <a:rPr lang="en-AU" spc="54"/>
              <a:t>August</a:t>
            </a:r>
            <a:r>
              <a:rPr lang="en-AU" spc="6"/>
              <a:t> </a:t>
            </a:r>
            <a:r>
              <a:rPr lang="en-AU" spc="100"/>
              <a:t>2022</a:t>
            </a:r>
            <a:endParaRPr lang="en-AU" spc="10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139708" y="2897353"/>
            <a:ext cx="224989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31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7271">
              <a:lnSpc>
                <a:spcPts val="1194"/>
              </a:lnSpc>
            </a:pPr>
            <a:r>
              <a:rPr lang="en-AU" spc="-6"/>
              <a:t>catholiccampaign.com.au</a:t>
            </a:r>
            <a:endParaRPr lang="en-AU" spc="-6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7153" y="3017715"/>
            <a:ext cx="13279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61758">
        <a:defRPr>
          <a:latin typeface="+mn-lt"/>
          <a:ea typeface="+mn-ea"/>
          <a:cs typeface="+mn-cs"/>
        </a:defRPr>
      </a:lvl2pPr>
      <a:lvl3pPr marL="523516">
        <a:defRPr>
          <a:latin typeface="+mn-lt"/>
          <a:ea typeface="+mn-ea"/>
          <a:cs typeface="+mn-cs"/>
        </a:defRPr>
      </a:lvl3pPr>
      <a:lvl4pPr marL="785275">
        <a:defRPr>
          <a:latin typeface="+mn-lt"/>
          <a:ea typeface="+mn-ea"/>
          <a:cs typeface="+mn-cs"/>
        </a:defRPr>
      </a:lvl4pPr>
      <a:lvl5pPr marL="1047033">
        <a:defRPr>
          <a:latin typeface="+mn-lt"/>
          <a:ea typeface="+mn-ea"/>
          <a:cs typeface="+mn-cs"/>
        </a:defRPr>
      </a:lvl5pPr>
      <a:lvl6pPr marL="1308791">
        <a:defRPr>
          <a:latin typeface="+mn-lt"/>
          <a:ea typeface="+mn-ea"/>
          <a:cs typeface="+mn-cs"/>
        </a:defRPr>
      </a:lvl6pPr>
      <a:lvl7pPr marL="1570550">
        <a:defRPr>
          <a:latin typeface="+mn-lt"/>
          <a:ea typeface="+mn-ea"/>
          <a:cs typeface="+mn-cs"/>
        </a:defRPr>
      </a:lvl7pPr>
      <a:lvl8pPr marL="1832308">
        <a:defRPr>
          <a:latin typeface="+mn-lt"/>
          <a:ea typeface="+mn-ea"/>
          <a:cs typeface="+mn-cs"/>
        </a:defRPr>
      </a:lvl8pPr>
      <a:lvl9pPr marL="20940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61758">
        <a:defRPr>
          <a:latin typeface="+mn-lt"/>
          <a:ea typeface="+mn-ea"/>
          <a:cs typeface="+mn-cs"/>
        </a:defRPr>
      </a:lvl2pPr>
      <a:lvl3pPr marL="523516">
        <a:defRPr>
          <a:latin typeface="+mn-lt"/>
          <a:ea typeface="+mn-ea"/>
          <a:cs typeface="+mn-cs"/>
        </a:defRPr>
      </a:lvl3pPr>
      <a:lvl4pPr marL="785275">
        <a:defRPr>
          <a:latin typeface="+mn-lt"/>
          <a:ea typeface="+mn-ea"/>
          <a:cs typeface="+mn-cs"/>
        </a:defRPr>
      </a:lvl4pPr>
      <a:lvl5pPr marL="1047033">
        <a:defRPr>
          <a:latin typeface="+mn-lt"/>
          <a:ea typeface="+mn-ea"/>
          <a:cs typeface="+mn-cs"/>
        </a:defRPr>
      </a:lvl5pPr>
      <a:lvl6pPr marL="1308791">
        <a:defRPr>
          <a:latin typeface="+mn-lt"/>
          <a:ea typeface="+mn-ea"/>
          <a:cs typeface="+mn-cs"/>
        </a:defRPr>
      </a:lvl6pPr>
      <a:lvl7pPr marL="1570550">
        <a:defRPr>
          <a:latin typeface="+mn-lt"/>
          <a:ea typeface="+mn-ea"/>
          <a:cs typeface="+mn-cs"/>
        </a:defRPr>
      </a:lvl7pPr>
      <a:lvl8pPr marL="1832308">
        <a:defRPr>
          <a:latin typeface="+mn-lt"/>
          <a:ea typeface="+mn-ea"/>
          <a:cs typeface="+mn-cs"/>
        </a:defRPr>
      </a:lvl8pPr>
      <a:lvl9pPr marL="20940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113" y="-47964"/>
            <a:ext cx="5791199" cy="3292813"/>
          </a:xfrm>
          <a:custGeom>
            <a:avLst/>
            <a:gdLst/>
            <a:ahLst/>
            <a:cxnLst/>
            <a:rect l="l" t="t" r="r" b="b"/>
            <a:pathLst>
              <a:path w="4744085" h="3240405">
                <a:moveTo>
                  <a:pt x="4743526" y="0"/>
                </a:moveTo>
                <a:lnTo>
                  <a:pt x="0" y="0"/>
                </a:lnTo>
                <a:lnTo>
                  <a:pt x="0" y="3239998"/>
                </a:lnTo>
                <a:lnTo>
                  <a:pt x="4743526" y="3239998"/>
                </a:lnTo>
                <a:lnTo>
                  <a:pt x="4743526" y="0"/>
                </a:lnTo>
                <a:close/>
              </a:path>
            </a:pathLst>
          </a:custGeom>
          <a:solidFill>
            <a:srgbClr val="211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5103" y="22225"/>
            <a:ext cx="4127427" cy="716684"/>
          </a:xfrm>
          <a:prstGeom prst="rect">
            <a:avLst/>
          </a:prstGeom>
        </p:spPr>
        <p:txBody>
          <a:bodyPr vert="horz" wrap="square" lIns="0" tIns="36716" rIns="0" bIns="0" rtlCol="0">
            <a:spAutoFit/>
          </a:bodyPr>
          <a:lstStyle/>
          <a:p>
            <a:pPr marL="7271" marR="2908" indent="131970" algn="ctr">
              <a:lnSpc>
                <a:spcPts val="2600"/>
              </a:lnSpc>
              <a:spcBef>
                <a:spcPts val="289"/>
              </a:spcBef>
            </a:pPr>
            <a:r>
              <a:rPr lang="en-AU" sz="2000" dirty="0">
                <a:solidFill>
                  <a:schemeClr val="bg1"/>
                </a:solidFill>
              </a:rPr>
              <a:t>Your gift is the answer to someone’s prayer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5154" y="6359"/>
            <a:ext cx="4318304" cy="3232133"/>
          </a:xfrm>
          <a:custGeom>
            <a:avLst/>
            <a:gdLst/>
            <a:ahLst/>
            <a:cxnLst/>
            <a:rect l="l" t="t" r="r" b="b"/>
            <a:pathLst>
              <a:path w="7543165" h="3227705">
                <a:moveTo>
                  <a:pt x="0" y="3227298"/>
                </a:moveTo>
                <a:lnTo>
                  <a:pt x="7542593" y="3227298"/>
                </a:lnTo>
                <a:lnTo>
                  <a:pt x="7542593" y="0"/>
                </a:lnTo>
                <a:lnTo>
                  <a:pt x="0" y="0"/>
                </a:lnTo>
                <a:lnTo>
                  <a:pt x="0" y="3227298"/>
                </a:lnTo>
                <a:close/>
              </a:path>
            </a:pathLst>
          </a:custGeom>
          <a:ln w="12700">
            <a:solidFill>
              <a:srgbClr val="211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0DE23A71-814F-9B22-FE77-3D100359125E}"/>
              </a:ext>
            </a:extLst>
          </p:cNvPr>
          <p:cNvSpPr/>
          <p:nvPr/>
        </p:nvSpPr>
        <p:spPr>
          <a:xfrm>
            <a:off x="-11113" y="708026"/>
            <a:ext cx="5791199" cy="1944839"/>
          </a:xfrm>
          <a:custGeom>
            <a:avLst/>
            <a:gdLst/>
            <a:ahLst/>
            <a:cxnLst/>
            <a:rect l="l" t="t" r="r" b="b"/>
            <a:pathLst>
              <a:path w="4744085" h="3240405">
                <a:moveTo>
                  <a:pt x="4743526" y="0"/>
                </a:moveTo>
                <a:lnTo>
                  <a:pt x="0" y="0"/>
                </a:lnTo>
                <a:lnTo>
                  <a:pt x="0" y="3239998"/>
                </a:lnTo>
                <a:lnTo>
                  <a:pt x="4743526" y="3239998"/>
                </a:lnTo>
                <a:lnTo>
                  <a:pt x="474352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58343" y="978208"/>
            <a:ext cx="2593144" cy="828078"/>
          </a:xfrm>
          <a:prstGeom prst="rect">
            <a:avLst/>
          </a:prstGeom>
        </p:spPr>
        <p:txBody>
          <a:bodyPr vert="horz" wrap="square" lIns="0" tIns="7270" rIns="0" bIns="0" rtlCol="0">
            <a:spAutoFit/>
          </a:bodyPr>
          <a:lstStyle/>
          <a:p>
            <a:pPr marL="7271" marR="39991">
              <a:spcBef>
                <a:spcPts val="206"/>
              </a:spcBef>
            </a:pPr>
            <a:r>
              <a:rPr sz="1000" spc="-14" dirty="0">
                <a:solidFill>
                  <a:srgbClr val="231F20"/>
                </a:solidFill>
                <a:latin typeface="Lucida Sans"/>
                <a:cs typeface="Lucida Sans"/>
              </a:rPr>
              <a:t>Every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34" dirty="0">
                <a:solidFill>
                  <a:srgbClr val="231F20"/>
                </a:solidFill>
                <a:latin typeface="Lucida Sans"/>
                <a:cs typeface="Lucida Sans"/>
              </a:rPr>
              <a:t>day,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dirty="0">
                <a:solidFill>
                  <a:srgbClr val="231F20"/>
                </a:solidFill>
                <a:latin typeface="Lucida Sans"/>
                <a:cs typeface="Lucida Sans"/>
              </a:rPr>
              <a:t>God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17" dirty="0">
                <a:solidFill>
                  <a:srgbClr val="231F20"/>
                </a:solidFill>
                <a:latin typeface="Lucida Sans"/>
                <a:cs typeface="Lucida Sans"/>
              </a:rPr>
              <a:t>showers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34" dirty="0">
                <a:solidFill>
                  <a:srgbClr val="231F20"/>
                </a:solidFill>
                <a:latin typeface="Lucida Sans"/>
                <a:cs typeface="Lucida Sans"/>
              </a:rPr>
              <a:t>us</a:t>
            </a:r>
            <a:r>
              <a:rPr sz="10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11" dirty="0">
                <a:solidFill>
                  <a:srgbClr val="231F20"/>
                </a:solidFill>
                <a:latin typeface="Lucida Sans"/>
                <a:cs typeface="Lucida Sans"/>
              </a:rPr>
              <a:t>with </a:t>
            </a:r>
            <a:r>
              <a:rPr sz="1000" spc="-31" dirty="0">
                <a:solidFill>
                  <a:srgbClr val="231F20"/>
                </a:solidFill>
                <a:latin typeface="Lucida Sans"/>
                <a:cs typeface="Lucida Sans"/>
              </a:rPr>
              <a:t>blessings</a:t>
            </a:r>
            <a:r>
              <a:rPr sz="10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so</a:t>
            </a:r>
            <a:r>
              <a:rPr sz="10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dirty="0">
                <a:solidFill>
                  <a:srgbClr val="231F20"/>
                </a:solidFill>
                <a:latin typeface="Lucida Sans"/>
                <a:cs typeface="Lucida Sans"/>
              </a:rPr>
              <a:t>we</a:t>
            </a:r>
            <a:r>
              <a:rPr sz="10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17" dirty="0">
                <a:solidFill>
                  <a:srgbClr val="231F20"/>
                </a:solidFill>
                <a:latin typeface="Lucida Sans"/>
                <a:cs typeface="Lucida Sans"/>
              </a:rPr>
              <a:t>will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17" dirty="0">
                <a:solidFill>
                  <a:srgbClr val="231F20"/>
                </a:solidFill>
                <a:latin typeface="Lucida Sans"/>
                <a:cs typeface="Lucida Sans"/>
              </a:rPr>
              <a:t>have</a:t>
            </a:r>
            <a:r>
              <a:rPr sz="10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31" dirty="0">
                <a:solidFill>
                  <a:srgbClr val="231F20"/>
                </a:solidFill>
                <a:latin typeface="Lucida Sans"/>
                <a:cs typeface="Lucida Sans"/>
              </a:rPr>
              <a:t>gifts</a:t>
            </a:r>
            <a:r>
              <a:rPr sz="10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11" dirty="0">
                <a:solidFill>
                  <a:srgbClr val="231F20"/>
                </a:solidFill>
                <a:latin typeface="Lucida Sans"/>
                <a:cs typeface="Lucida Sans"/>
              </a:rPr>
              <a:t>to</a:t>
            </a:r>
            <a:r>
              <a:rPr sz="10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share. </a:t>
            </a:r>
            <a:endParaRPr lang="en-AU" sz="1000" spc="-20" dirty="0">
              <a:solidFill>
                <a:srgbClr val="231F20"/>
              </a:solidFill>
              <a:latin typeface="Lucida Sans"/>
              <a:cs typeface="Lucida Sans"/>
            </a:endParaRPr>
          </a:p>
          <a:p>
            <a:pPr marL="7271" marR="39991">
              <a:spcBef>
                <a:spcPts val="206"/>
              </a:spcBef>
            </a:pPr>
            <a:endParaRPr lang="en-AU" sz="1000" spc="-20" dirty="0">
              <a:solidFill>
                <a:srgbClr val="231F20"/>
              </a:solidFill>
              <a:latin typeface="Lucida Sans"/>
              <a:cs typeface="Lucida Sans"/>
            </a:endParaRPr>
          </a:p>
          <a:p>
            <a:pPr marL="7271" marR="39991">
              <a:spcBef>
                <a:spcPts val="206"/>
              </a:spcBef>
            </a:pPr>
            <a:r>
              <a:rPr sz="1000" spc="-29" dirty="0">
                <a:solidFill>
                  <a:srgbClr val="231F20"/>
                </a:solidFill>
                <a:latin typeface="Lucida Sans"/>
                <a:cs typeface="Lucida Sans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23" dirty="0">
                <a:solidFill>
                  <a:srgbClr val="231F20"/>
                </a:solidFill>
                <a:latin typeface="Lucida Sans"/>
                <a:cs typeface="Lucida Sans"/>
              </a:rPr>
              <a:t>support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26" dirty="0">
                <a:solidFill>
                  <a:srgbClr val="231F20"/>
                </a:solidFill>
                <a:latin typeface="Lucida Sans"/>
                <a:cs typeface="Lucida Sans"/>
              </a:rPr>
              <a:t>serves</a:t>
            </a:r>
            <a:r>
              <a:rPr sz="1000" spc="-17" dirty="0">
                <a:solidFill>
                  <a:srgbClr val="231F20"/>
                </a:solidFill>
                <a:latin typeface="Lucida Sans"/>
                <a:cs typeface="Lucida Sans"/>
              </a:rPr>
              <a:t> those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31" dirty="0">
                <a:solidFill>
                  <a:srgbClr val="231F20"/>
                </a:solidFill>
                <a:latin typeface="Lucida Sans"/>
                <a:cs typeface="Lucida Sans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14" dirty="0">
                <a:solidFill>
                  <a:srgbClr val="231F20"/>
                </a:solidFill>
                <a:latin typeface="Lucida Sans"/>
                <a:cs typeface="Lucida Sans"/>
              </a:rPr>
              <a:t>our </a:t>
            </a:r>
            <a:r>
              <a:rPr sz="1000" spc="-17" dirty="0">
                <a:solidFill>
                  <a:srgbClr val="231F20"/>
                </a:solidFill>
                <a:latin typeface="Lucida Sans"/>
                <a:cs typeface="Lucida Sans"/>
              </a:rPr>
              <a:t>community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dirty="0">
                <a:solidFill>
                  <a:srgbClr val="231F20"/>
                </a:solidFill>
                <a:latin typeface="Lucida Sans"/>
                <a:cs typeface="Lucida Sans"/>
              </a:rPr>
              <a:t>who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14" dirty="0">
                <a:solidFill>
                  <a:srgbClr val="231F20"/>
                </a:solidFill>
                <a:latin typeface="Lucida Sans"/>
                <a:cs typeface="Lucida Sans"/>
              </a:rPr>
              <a:t>need</a:t>
            </a:r>
            <a:r>
              <a:rPr sz="10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Lucida Sans"/>
                <a:cs typeface="Lucida Sans"/>
              </a:rPr>
              <a:t>our </a:t>
            </a:r>
            <a:r>
              <a:rPr sz="1000" spc="-11" dirty="0">
                <a:solidFill>
                  <a:srgbClr val="231F20"/>
                </a:solidFill>
                <a:latin typeface="Lucida Sans"/>
                <a:cs typeface="Lucida Sans"/>
              </a:rPr>
              <a:t>care</a:t>
            </a:r>
            <a:r>
              <a:rPr sz="10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spc="-6" dirty="0">
                <a:solidFill>
                  <a:srgbClr val="231F20"/>
                </a:solidFill>
                <a:latin typeface="Lucida Sans"/>
                <a:cs typeface="Lucida Sans"/>
              </a:rPr>
              <a:t>today.</a:t>
            </a:r>
            <a:endParaRPr sz="1000" dirty="0">
              <a:latin typeface="Lucida Sans"/>
              <a:cs typeface="Lucida San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r="3792"/>
          <a:stretch/>
        </p:blipFill>
        <p:spPr>
          <a:xfrm>
            <a:off x="-87313" y="707113"/>
            <a:ext cx="2701118" cy="194789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8487" y="2053530"/>
            <a:ext cx="1091119" cy="109111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4895" y="2911370"/>
            <a:ext cx="2599409" cy="223886"/>
          </a:xfrm>
          <a:prstGeom prst="rect">
            <a:avLst/>
          </a:prstGeom>
        </p:spPr>
        <p:txBody>
          <a:bodyPr vert="horz" wrap="square" lIns="0" tIns="8361" rIns="0" bIns="0" rtlCol="0">
            <a:spAutoFit/>
          </a:bodyPr>
          <a:lstStyle/>
          <a:p>
            <a:pPr marL="7271">
              <a:spcBef>
                <a:spcPts val="66"/>
              </a:spcBef>
            </a:pPr>
            <a:r>
              <a:rPr sz="1400" spc="-6" dirty="0">
                <a:solidFill>
                  <a:srgbClr val="FFFFFF"/>
                </a:solidFill>
                <a:latin typeface="Bookman Old Style"/>
                <a:cs typeface="Bookman Old Style"/>
              </a:rPr>
              <a:t>catholiccampaign.com.au</a:t>
            </a:r>
            <a:endParaRPr sz="1400" dirty="0">
              <a:latin typeface="Bookman Old Style"/>
              <a:cs typeface="Bookman Old Style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AE5B5B55-CA69-2E28-AC4E-90248C6F38F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41287" y="2764429"/>
            <a:ext cx="2013585" cy="163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71">
              <a:lnSpc>
                <a:spcPts val="1222"/>
              </a:lnSpc>
            </a:pPr>
            <a:r>
              <a:rPr lang="en-AU" sz="1400" spc="72" dirty="0"/>
              <a:t>18</a:t>
            </a:r>
            <a:r>
              <a:rPr sz="1400" spc="6" dirty="0"/>
              <a:t> </a:t>
            </a:r>
            <a:r>
              <a:rPr sz="1400" spc="54" dirty="0"/>
              <a:t>August</a:t>
            </a:r>
            <a:r>
              <a:rPr sz="1400" spc="6" dirty="0"/>
              <a:t> </a:t>
            </a:r>
            <a:r>
              <a:rPr sz="1400" spc="100" dirty="0"/>
              <a:t>202</a:t>
            </a:r>
            <a:r>
              <a:rPr lang="en-AU" sz="1400" spc="100" dirty="0"/>
              <a:t>4</a:t>
            </a:r>
            <a:endParaRPr sz="1400" spc="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r="3529"/>
          <a:stretch/>
        </p:blipFill>
        <p:spPr>
          <a:xfrm>
            <a:off x="7504" y="544645"/>
            <a:ext cx="2848769" cy="21555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2644926"/>
            <a:ext cx="5768975" cy="59992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0"/>
            <a:ext cx="5768975" cy="3244850"/>
          </a:xfrm>
          <a:custGeom>
            <a:avLst/>
            <a:gdLst/>
            <a:ahLst/>
            <a:cxnLst/>
            <a:rect l="l" t="t" r="r" b="b"/>
            <a:pathLst>
              <a:path w="7547609" h="3234055">
                <a:moveTo>
                  <a:pt x="7547305" y="3233648"/>
                </a:moveTo>
                <a:lnTo>
                  <a:pt x="7547305" y="0"/>
                </a:lnTo>
                <a:lnTo>
                  <a:pt x="0" y="0"/>
                </a:lnTo>
                <a:lnTo>
                  <a:pt x="0" y="3233648"/>
                </a:lnTo>
              </a:path>
            </a:pathLst>
          </a:custGeom>
          <a:ln w="12700">
            <a:solidFill>
              <a:srgbClr val="B31F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1423" y="80143"/>
            <a:ext cx="4140464" cy="369388"/>
          </a:xfrm>
          <a:prstGeom prst="rect">
            <a:avLst/>
          </a:prstGeom>
        </p:spPr>
        <p:txBody>
          <a:bodyPr vert="horz" wrap="square" lIns="0" tIns="30536" rIns="0" bIns="0" rtlCol="0">
            <a:spAutoFit/>
          </a:bodyPr>
          <a:lstStyle/>
          <a:p>
            <a:pPr marL="7271" marR="2908" algn="ctr">
              <a:spcBef>
                <a:spcPts val="240"/>
              </a:spcBef>
            </a:pPr>
            <a:r>
              <a:rPr sz="2200" spc="34" dirty="0">
                <a:solidFill>
                  <a:srgbClr val="B31F7D"/>
                </a:solidFill>
              </a:rPr>
              <a:t>THE</a:t>
            </a:r>
            <a:r>
              <a:rPr sz="2200" spc="60" dirty="0">
                <a:solidFill>
                  <a:srgbClr val="B31F7D"/>
                </a:solidFill>
              </a:rPr>
              <a:t> </a:t>
            </a:r>
            <a:r>
              <a:rPr sz="2200" spc="26" dirty="0">
                <a:solidFill>
                  <a:srgbClr val="B31F7D"/>
                </a:solidFill>
              </a:rPr>
              <a:t>PRIESTS </a:t>
            </a:r>
            <a:r>
              <a:rPr sz="2200" spc="-6" dirty="0">
                <a:solidFill>
                  <a:srgbClr val="B31F7D"/>
                </a:solidFill>
              </a:rPr>
              <a:t>FOUNDATION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141287" y="2785535"/>
            <a:ext cx="2013585" cy="170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71">
              <a:lnSpc>
                <a:spcPts val="1222"/>
              </a:lnSpc>
            </a:pPr>
            <a:r>
              <a:rPr lang="en-AU" sz="1600" spc="72" dirty="0"/>
              <a:t>18</a:t>
            </a:r>
            <a:r>
              <a:rPr sz="1600" spc="6" dirty="0"/>
              <a:t> </a:t>
            </a:r>
            <a:r>
              <a:rPr sz="1600" spc="54" dirty="0"/>
              <a:t>August</a:t>
            </a:r>
            <a:r>
              <a:rPr sz="1600" spc="6" dirty="0"/>
              <a:t> </a:t>
            </a:r>
            <a:r>
              <a:rPr sz="1600" spc="100" dirty="0"/>
              <a:t>202</a:t>
            </a:r>
            <a:r>
              <a:rPr lang="en-AU" sz="1600" spc="100" dirty="0"/>
              <a:t>4</a:t>
            </a:r>
            <a:endParaRPr sz="1600" spc="100" dirty="0"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xfrm>
            <a:off x="141286" y="2997966"/>
            <a:ext cx="2947034" cy="165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71">
              <a:lnSpc>
                <a:spcPts val="1194"/>
              </a:lnSpc>
            </a:pPr>
            <a:r>
              <a:rPr sz="1600" spc="-6" dirty="0"/>
              <a:t>catholiccampaign.com.au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8FDF87-0185-4E69-4367-EA261B4B01D5}"/>
              </a:ext>
            </a:extLst>
          </p:cNvPr>
          <p:cNvSpPr txBox="1"/>
          <p:nvPr/>
        </p:nvSpPr>
        <p:spPr>
          <a:xfrm>
            <a:off x="3189287" y="565567"/>
            <a:ext cx="2209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71" marR="2908">
              <a:spcBef>
                <a:spcPts val="57"/>
              </a:spcBef>
            </a:pPr>
            <a:r>
              <a:rPr lang="en-AU" sz="1200" spc="-29" dirty="0">
                <a:solidFill>
                  <a:srgbClr val="231F20"/>
                </a:solidFill>
                <a:latin typeface="Lucida Sans"/>
                <a:cs typeface="Lucida Sans"/>
              </a:rPr>
              <a:t>Your</a:t>
            </a:r>
            <a:r>
              <a:rPr lang="en-AU" sz="12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29" dirty="0">
                <a:solidFill>
                  <a:srgbClr val="231F20"/>
                </a:solidFill>
                <a:latin typeface="Lucida Sans"/>
                <a:cs typeface="Lucida Sans"/>
              </a:rPr>
              <a:t>gift</a:t>
            </a:r>
            <a:r>
              <a:rPr lang="en-AU" sz="12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26" dirty="0">
                <a:solidFill>
                  <a:srgbClr val="231F20"/>
                </a:solidFill>
                <a:latin typeface="Lucida Sans"/>
                <a:cs typeface="Lucida Sans"/>
              </a:rPr>
              <a:t>ensures</a:t>
            </a:r>
            <a:r>
              <a:rPr lang="en-AU" sz="1200" spc="-20" dirty="0">
                <a:solidFill>
                  <a:srgbClr val="231F20"/>
                </a:solidFill>
                <a:latin typeface="Lucida Sans"/>
                <a:cs typeface="Lucida Sans"/>
              </a:rPr>
              <a:t> our</a:t>
            </a:r>
            <a:r>
              <a:rPr lang="en-AU" sz="12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20" dirty="0">
                <a:solidFill>
                  <a:srgbClr val="231F20"/>
                </a:solidFill>
                <a:latin typeface="Lucida Sans"/>
                <a:cs typeface="Lucida Sans"/>
              </a:rPr>
              <a:t>elderly </a:t>
            </a:r>
            <a:r>
              <a:rPr lang="en-AU" sz="1200" spc="-29" dirty="0">
                <a:solidFill>
                  <a:srgbClr val="231F20"/>
                </a:solidFill>
                <a:latin typeface="Lucida Sans"/>
                <a:cs typeface="Lucida Sans"/>
              </a:rPr>
              <a:t>priests </a:t>
            </a:r>
            <a:r>
              <a:rPr lang="en-AU" sz="1200" spc="-17" dirty="0">
                <a:solidFill>
                  <a:srgbClr val="231F20"/>
                </a:solidFill>
                <a:latin typeface="Lucida Sans"/>
                <a:cs typeface="Lucida Sans"/>
              </a:rPr>
              <a:t>have</a:t>
            </a:r>
            <a:r>
              <a:rPr lang="en-AU" sz="1200" spc="-29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14" dirty="0">
                <a:solidFill>
                  <a:srgbClr val="231F20"/>
                </a:solidFill>
                <a:latin typeface="Lucida Sans"/>
                <a:cs typeface="Lucida Sans"/>
              </a:rPr>
              <a:t>the</a:t>
            </a:r>
            <a:r>
              <a:rPr lang="en-AU" sz="1200" spc="-2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23" dirty="0">
                <a:solidFill>
                  <a:srgbClr val="231F20"/>
                </a:solidFill>
                <a:latin typeface="Lucida Sans"/>
                <a:cs typeface="Lucida Sans"/>
              </a:rPr>
              <a:t>support</a:t>
            </a:r>
            <a:r>
              <a:rPr lang="en-AU" sz="1200" spc="-29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14" dirty="0">
                <a:solidFill>
                  <a:srgbClr val="231F20"/>
                </a:solidFill>
                <a:latin typeface="Lucida Sans"/>
                <a:cs typeface="Lucida Sans"/>
              </a:rPr>
              <a:t>they</a:t>
            </a:r>
            <a:r>
              <a:rPr lang="en-AU" sz="1200" spc="-2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14" dirty="0">
                <a:solidFill>
                  <a:srgbClr val="231F20"/>
                </a:solidFill>
                <a:latin typeface="Lucida Sans"/>
                <a:cs typeface="Lucida Sans"/>
              </a:rPr>
              <a:t>need</a:t>
            </a:r>
            <a:r>
              <a:rPr lang="en-AU" sz="1200" spc="-2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14" dirty="0">
                <a:solidFill>
                  <a:srgbClr val="231F20"/>
                </a:solidFill>
                <a:latin typeface="Lucida Sans"/>
                <a:cs typeface="Lucida Sans"/>
              </a:rPr>
              <a:t>to </a:t>
            </a:r>
            <a:r>
              <a:rPr lang="en-AU" sz="1200" spc="-26" dirty="0">
                <a:solidFill>
                  <a:srgbClr val="231F20"/>
                </a:solidFill>
                <a:latin typeface="Lucida Sans"/>
                <a:cs typeface="Lucida Sans"/>
              </a:rPr>
              <a:t>retire</a:t>
            </a:r>
            <a:r>
              <a:rPr lang="en-AU" sz="12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14" dirty="0">
                <a:solidFill>
                  <a:srgbClr val="231F20"/>
                </a:solidFill>
                <a:latin typeface="Lucida Sans"/>
                <a:cs typeface="Lucida Sans"/>
              </a:rPr>
              <a:t>with </a:t>
            </a:r>
            <a:r>
              <a:rPr lang="en-AU" sz="1200" spc="-26" dirty="0">
                <a:solidFill>
                  <a:srgbClr val="231F20"/>
                </a:solidFill>
                <a:latin typeface="Lucida Sans"/>
                <a:cs typeface="Lucida Sans"/>
              </a:rPr>
              <a:t>dignity;</a:t>
            </a:r>
            <a:r>
              <a:rPr lang="en-AU" sz="1200" spc="-14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20" dirty="0">
                <a:solidFill>
                  <a:srgbClr val="231F20"/>
                </a:solidFill>
                <a:latin typeface="Lucida Sans"/>
                <a:cs typeface="Lucida Sans"/>
              </a:rPr>
              <a:t>knowing</a:t>
            </a:r>
            <a:r>
              <a:rPr lang="en-AU" sz="12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11" dirty="0">
                <a:solidFill>
                  <a:srgbClr val="231F20"/>
                </a:solidFill>
                <a:latin typeface="Lucida Sans"/>
                <a:cs typeface="Lucida Sans"/>
              </a:rPr>
              <a:t>they </a:t>
            </a:r>
            <a:r>
              <a:rPr lang="en-AU" sz="1200" spc="-17" dirty="0">
                <a:solidFill>
                  <a:srgbClr val="231F20"/>
                </a:solidFill>
                <a:latin typeface="Lucida Sans"/>
                <a:cs typeface="Lucida Sans"/>
              </a:rPr>
              <a:t>have</a:t>
            </a:r>
            <a:r>
              <a:rPr lang="en-AU" sz="1200" spc="-23" dirty="0">
                <a:solidFill>
                  <a:srgbClr val="231F20"/>
                </a:solidFill>
                <a:latin typeface="Lucida Sans"/>
                <a:cs typeface="Lucida Sans"/>
              </a:rPr>
              <a:t> a </a:t>
            </a:r>
            <a:r>
              <a:rPr lang="en-AU" sz="1200" spc="-17" dirty="0">
                <a:solidFill>
                  <a:srgbClr val="231F20"/>
                </a:solidFill>
                <a:latin typeface="Lucida Sans"/>
                <a:cs typeface="Lucida Sans"/>
              </a:rPr>
              <a:t>community</a:t>
            </a:r>
            <a:r>
              <a:rPr lang="en-AU" sz="12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11" dirty="0">
                <a:solidFill>
                  <a:srgbClr val="231F20"/>
                </a:solidFill>
                <a:latin typeface="Lucida Sans"/>
                <a:cs typeface="Lucida Sans"/>
              </a:rPr>
              <a:t>of</a:t>
            </a:r>
            <a:r>
              <a:rPr lang="en-AU" sz="12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14" dirty="0">
                <a:solidFill>
                  <a:srgbClr val="231F20"/>
                </a:solidFill>
                <a:latin typeface="Lucida Sans"/>
                <a:cs typeface="Lucida Sans"/>
              </a:rPr>
              <a:t>the</a:t>
            </a:r>
            <a:r>
              <a:rPr lang="en-AU" sz="12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6" dirty="0">
                <a:solidFill>
                  <a:srgbClr val="231F20"/>
                </a:solidFill>
                <a:latin typeface="Lucida Sans"/>
                <a:cs typeface="Lucida Sans"/>
              </a:rPr>
              <a:t>faithful </a:t>
            </a:r>
            <a:r>
              <a:rPr lang="en-AU" sz="1200" spc="-23" dirty="0">
                <a:solidFill>
                  <a:srgbClr val="231F20"/>
                </a:solidFill>
                <a:latin typeface="Lucida Sans"/>
                <a:cs typeface="Lucida Sans"/>
              </a:rPr>
              <a:t>invested</a:t>
            </a:r>
            <a:r>
              <a:rPr lang="en-AU" sz="1200" spc="-11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31" dirty="0">
                <a:solidFill>
                  <a:srgbClr val="231F20"/>
                </a:solidFill>
                <a:latin typeface="Lucida Sans"/>
                <a:cs typeface="Lucida Sans"/>
              </a:rPr>
              <a:t>in</a:t>
            </a:r>
            <a:r>
              <a:rPr lang="en-AU" sz="1200" spc="-9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29" dirty="0">
                <a:solidFill>
                  <a:srgbClr val="231F20"/>
                </a:solidFill>
                <a:latin typeface="Lucida Sans"/>
                <a:cs typeface="Lucida Sans"/>
              </a:rPr>
              <a:t>their</a:t>
            </a:r>
            <a:r>
              <a:rPr lang="en-AU" sz="1200" spc="-9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200" spc="-6" dirty="0">
                <a:solidFill>
                  <a:srgbClr val="231F20"/>
                </a:solidFill>
                <a:latin typeface="Lucida Sans"/>
                <a:cs typeface="Lucida Sans"/>
              </a:rPr>
              <a:t>wellbeing.</a:t>
            </a:r>
            <a:endParaRPr lang="en-AU" sz="1200" dirty="0">
              <a:latin typeface="Lucida Sans"/>
              <a:cs typeface="Lucida Sans"/>
            </a:endParaRPr>
          </a:p>
          <a:p>
            <a:endParaRPr lang="en-AU" sz="1200" dirty="0">
              <a:latin typeface="Lucida Sans"/>
              <a:cs typeface="Lucida Sans"/>
            </a:endParaRPr>
          </a:p>
        </p:txBody>
      </p:sp>
      <p:pic>
        <p:nvPicPr>
          <p:cNvPr id="2" name="object 11">
            <a:extLst>
              <a:ext uri="{FF2B5EF4-FFF2-40B4-BE49-F238E27FC236}">
                <a16:creationId xmlns:a16="http://schemas.microsoft.com/office/drawing/2014/main" id="{B9CBED48-572F-51B9-1F6A-07C1C1B8FF2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2288" y="2012830"/>
            <a:ext cx="1081628" cy="10816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t="3959" r="34227" b="26193"/>
          <a:stretch/>
        </p:blipFill>
        <p:spPr>
          <a:xfrm>
            <a:off x="0" y="540602"/>
            <a:ext cx="2808287" cy="215365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70172"/>
            <a:ext cx="5780087" cy="57467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0"/>
            <a:ext cx="5768975" cy="3244850"/>
          </a:xfrm>
          <a:custGeom>
            <a:avLst/>
            <a:gdLst/>
            <a:ahLst/>
            <a:cxnLst/>
            <a:rect l="l" t="t" r="r" b="b"/>
            <a:pathLst>
              <a:path w="7547609" h="3227705">
                <a:moveTo>
                  <a:pt x="0" y="3227298"/>
                </a:moveTo>
                <a:lnTo>
                  <a:pt x="7547305" y="3227298"/>
                </a:lnTo>
                <a:lnTo>
                  <a:pt x="7547305" y="0"/>
                </a:lnTo>
                <a:lnTo>
                  <a:pt x="0" y="0"/>
                </a:lnTo>
                <a:lnTo>
                  <a:pt x="0" y="3227298"/>
                </a:lnTo>
                <a:close/>
              </a:path>
            </a:pathLst>
          </a:custGeom>
          <a:ln w="12700">
            <a:solidFill>
              <a:srgbClr val="A6A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7487" y="66689"/>
            <a:ext cx="5257800" cy="338611"/>
          </a:xfrm>
          <a:prstGeom prst="rect">
            <a:avLst/>
          </a:prstGeom>
        </p:spPr>
        <p:txBody>
          <a:bodyPr vert="horz" wrap="square" lIns="0" tIns="30536" rIns="0" bIns="0" rtlCol="0">
            <a:spAutoFit/>
          </a:bodyPr>
          <a:lstStyle/>
          <a:p>
            <a:pPr marL="7271" marR="2908" algn="ctr">
              <a:spcBef>
                <a:spcPts val="240"/>
              </a:spcBef>
            </a:pPr>
            <a:r>
              <a:rPr sz="2000" spc="-6" dirty="0">
                <a:solidFill>
                  <a:srgbClr val="A6A236"/>
                </a:solidFill>
              </a:rPr>
              <a:t>CENTACARE </a:t>
            </a:r>
            <a:r>
              <a:rPr lang="en-AU" sz="2000" spc="-6" dirty="0">
                <a:solidFill>
                  <a:srgbClr val="A6A236"/>
                </a:solidFill>
              </a:rPr>
              <a:t> </a:t>
            </a:r>
            <a:r>
              <a:rPr sz="2000" spc="-6" dirty="0">
                <a:solidFill>
                  <a:srgbClr val="A6A236"/>
                </a:solidFill>
              </a:rPr>
              <a:t>PASTORAL</a:t>
            </a:r>
            <a:r>
              <a:rPr lang="en-AU" sz="2000" spc="-6" dirty="0">
                <a:solidFill>
                  <a:srgbClr val="A6A236"/>
                </a:solidFill>
              </a:rPr>
              <a:t> </a:t>
            </a:r>
            <a:r>
              <a:rPr sz="2000" spc="-6" dirty="0">
                <a:solidFill>
                  <a:srgbClr val="A6A236"/>
                </a:solidFill>
              </a:rPr>
              <a:t> MINISTRIES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36887" y="585188"/>
            <a:ext cx="2133600" cy="1207670"/>
          </a:xfrm>
          <a:prstGeom prst="rect">
            <a:avLst/>
          </a:prstGeom>
        </p:spPr>
        <p:txBody>
          <a:bodyPr vert="horz" wrap="square" lIns="0" tIns="7270" rIns="0" bIns="0" rtlCol="0">
            <a:spAutoFit/>
          </a:bodyPr>
          <a:lstStyle/>
          <a:p>
            <a:pPr marL="7271" marR="2908">
              <a:spcBef>
                <a:spcPts val="57"/>
              </a:spcBef>
            </a:pPr>
            <a:r>
              <a:rPr lang="en-AU" sz="1300" spc="-14" dirty="0">
                <a:solidFill>
                  <a:srgbClr val="231F20"/>
                </a:solidFill>
                <a:latin typeface="Lucida Sans"/>
                <a:cs typeface="Lucida Sans"/>
              </a:rPr>
              <a:t>Your gift to support Centacare ministries help  c</a:t>
            </a:r>
            <a:r>
              <a:rPr sz="1300" spc="-14" dirty="0" err="1">
                <a:solidFill>
                  <a:srgbClr val="231F20"/>
                </a:solidFill>
                <a:latin typeface="Lucida Sans"/>
                <a:cs typeface="Lucida Sans"/>
              </a:rPr>
              <a:t>reate</a:t>
            </a:r>
            <a:r>
              <a:rPr sz="13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23" dirty="0">
                <a:solidFill>
                  <a:srgbClr val="231F20"/>
                </a:solidFill>
                <a:latin typeface="Lucida Sans"/>
                <a:cs typeface="Lucida Sans"/>
              </a:rPr>
              <a:t>an</a:t>
            </a:r>
            <a:r>
              <a:rPr sz="1300" spc="-14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Lucida Sans"/>
                <a:cs typeface="Lucida Sans"/>
              </a:rPr>
              <a:t>inclusive</a:t>
            </a:r>
            <a:r>
              <a:rPr sz="1300" spc="-14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17" dirty="0">
                <a:solidFill>
                  <a:srgbClr val="231F20"/>
                </a:solidFill>
                <a:latin typeface="Lucida Sans"/>
                <a:cs typeface="Lucida Sans"/>
              </a:rPr>
              <a:t>society </a:t>
            </a:r>
            <a:r>
              <a:rPr sz="1300" spc="-11" dirty="0">
                <a:solidFill>
                  <a:srgbClr val="231F20"/>
                </a:solidFill>
                <a:latin typeface="Lucida Sans"/>
                <a:cs typeface="Lucida Sans"/>
              </a:rPr>
              <a:t>where</a:t>
            </a:r>
            <a:r>
              <a:rPr lang="en-AU" sz="1300" spc="-11" dirty="0">
                <a:solidFill>
                  <a:srgbClr val="231F20"/>
                </a:solidFill>
                <a:latin typeface="Lucida Sans"/>
                <a:cs typeface="Lucida Sans"/>
              </a:rPr>
              <a:t> we can walk alongside </a:t>
            </a:r>
            <a:r>
              <a:rPr sz="1300" spc="-17" dirty="0">
                <a:solidFill>
                  <a:srgbClr val="231F20"/>
                </a:solidFill>
                <a:latin typeface="Lucida Sans"/>
                <a:cs typeface="Lucida Sans"/>
              </a:rPr>
              <a:t>those</a:t>
            </a:r>
            <a:r>
              <a:rPr sz="1300" spc="-14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en-AU" sz="1300" spc="-31" dirty="0">
                <a:solidFill>
                  <a:srgbClr val="231F20"/>
                </a:solidFill>
                <a:latin typeface="Lucida Sans"/>
                <a:cs typeface="Lucida Sans"/>
              </a:rPr>
              <a:t>who need our love and care</a:t>
            </a:r>
            <a:r>
              <a:rPr sz="1300" spc="-6" dirty="0">
                <a:solidFill>
                  <a:srgbClr val="231F20"/>
                </a:solidFill>
                <a:latin typeface="Lucida Sans"/>
                <a:cs typeface="Lucida Sans"/>
              </a:rPr>
              <a:t>.</a:t>
            </a:r>
            <a:endParaRPr sz="1300" dirty="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72493" y="2793483"/>
            <a:ext cx="2013585" cy="163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71">
              <a:lnSpc>
                <a:spcPts val="1222"/>
              </a:lnSpc>
            </a:pPr>
            <a:r>
              <a:rPr lang="en-AU" sz="1400" spc="72" dirty="0"/>
              <a:t>18</a:t>
            </a:r>
            <a:r>
              <a:rPr sz="1400" spc="6" dirty="0"/>
              <a:t> </a:t>
            </a:r>
            <a:r>
              <a:rPr sz="1400" spc="54" dirty="0"/>
              <a:t>August</a:t>
            </a:r>
            <a:r>
              <a:rPr sz="1400" spc="6" dirty="0"/>
              <a:t> </a:t>
            </a:r>
            <a:r>
              <a:rPr sz="1400" spc="100" dirty="0"/>
              <a:t>202</a:t>
            </a:r>
            <a:r>
              <a:rPr lang="en-AU" sz="1400" spc="100" dirty="0"/>
              <a:t>4</a:t>
            </a:r>
            <a:endParaRPr sz="1400" spc="100" dirty="0"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xfrm>
            <a:off x="63117" y="2988328"/>
            <a:ext cx="2947034" cy="159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71">
              <a:lnSpc>
                <a:spcPts val="1194"/>
              </a:lnSpc>
            </a:pPr>
            <a:r>
              <a:rPr sz="1400" spc="-6" dirty="0"/>
              <a:t>catholiccampaign.com.au</a:t>
            </a:r>
          </a:p>
        </p:txBody>
      </p:sp>
      <p:pic>
        <p:nvPicPr>
          <p:cNvPr id="2" name="object 11">
            <a:extLst>
              <a:ext uri="{FF2B5EF4-FFF2-40B4-BE49-F238E27FC236}">
                <a16:creationId xmlns:a16="http://schemas.microsoft.com/office/drawing/2014/main" id="{ED1A58AA-9B80-8719-07A7-946A5ACB4C3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2063" y="2100561"/>
            <a:ext cx="1033745" cy="10337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7" b="14527"/>
          <a:stretch/>
        </p:blipFill>
        <p:spPr>
          <a:xfrm>
            <a:off x="5785" y="510351"/>
            <a:ext cx="3031102" cy="22782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765426"/>
            <a:ext cx="5780087" cy="47942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-8228"/>
            <a:ext cx="5768975" cy="3253077"/>
          </a:xfrm>
          <a:custGeom>
            <a:avLst/>
            <a:gdLst/>
            <a:ahLst/>
            <a:cxnLst/>
            <a:rect l="l" t="t" r="r" b="b"/>
            <a:pathLst>
              <a:path w="7547609" h="3227705">
                <a:moveTo>
                  <a:pt x="0" y="3227298"/>
                </a:moveTo>
                <a:lnTo>
                  <a:pt x="7547305" y="3227298"/>
                </a:lnTo>
                <a:lnTo>
                  <a:pt x="7547305" y="0"/>
                </a:lnTo>
                <a:lnTo>
                  <a:pt x="0" y="0"/>
                </a:lnTo>
                <a:lnTo>
                  <a:pt x="0" y="3227298"/>
                </a:lnTo>
                <a:close/>
              </a:path>
            </a:pathLst>
          </a:custGeom>
          <a:ln w="12700">
            <a:solidFill>
              <a:srgbClr val="008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89287" y="544981"/>
            <a:ext cx="1757098" cy="1807834"/>
          </a:xfrm>
          <a:prstGeom prst="rect">
            <a:avLst/>
          </a:prstGeom>
        </p:spPr>
        <p:txBody>
          <a:bodyPr vert="horz" wrap="square" lIns="0" tIns="7270" rIns="0" bIns="0" rtlCol="0">
            <a:spAutoFit/>
          </a:bodyPr>
          <a:lstStyle/>
          <a:p>
            <a:pPr marL="7271" marR="2908">
              <a:spcBef>
                <a:spcPts val="57"/>
              </a:spcBef>
            </a:pPr>
            <a:r>
              <a:rPr sz="1300" spc="-31" dirty="0">
                <a:solidFill>
                  <a:srgbClr val="231F20"/>
                </a:solidFill>
                <a:latin typeface="Lucida Sans"/>
                <a:cs typeface="Lucida Sans"/>
              </a:rPr>
              <a:t>You</a:t>
            </a:r>
            <a:r>
              <a:rPr sz="1300" spc="-20" dirty="0">
                <a:solidFill>
                  <a:srgbClr val="231F20"/>
                </a:solidFill>
                <a:latin typeface="Lucida Sans"/>
                <a:cs typeface="Lucida Sans"/>
              </a:rPr>
              <a:t> give children</a:t>
            </a:r>
            <a:r>
              <a:rPr sz="13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26" dirty="0">
                <a:solidFill>
                  <a:srgbClr val="231F20"/>
                </a:solidFill>
                <a:latin typeface="Lucida Sans"/>
                <a:cs typeface="Lucida Sans"/>
              </a:rPr>
              <a:t>living</a:t>
            </a:r>
            <a:r>
              <a:rPr sz="13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31" dirty="0">
                <a:solidFill>
                  <a:srgbClr val="231F20"/>
                </a:solidFill>
                <a:latin typeface="Lucida Sans"/>
                <a:cs typeface="Lucida Sans"/>
              </a:rPr>
              <a:t>in</a:t>
            </a:r>
            <a:r>
              <a:rPr sz="13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6" dirty="0">
                <a:solidFill>
                  <a:srgbClr val="231F20"/>
                </a:solidFill>
                <a:latin typeface="Lucida Sans"/>
                <a:cs typeface="Lucida Sans"/>
              </a:rPr>
              <a:t>hardship </a:t>
            </a:r>
            <a:r>
              <a:rPr sz="1300" spc="-14" dirty="0">
                <a:solidFill>
                  <a:srgbClr val="231F20"/>
                </a:solidFill>
                <a:latin typeface="Lucida Sans"/>
                <a:cs typeface="Lucida Sans"/>
              </a:rPr>
              <a:t>the</a:t>
            </a:r>
            <a:r>
              <a:rPr sz="1300" spc="-2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11" dirty="0">
                <a:solidFill>
                  <a:srgbClr val="231F20"/>
                </a:solidFill>
                <a:latin typeface="Lucida Sans"/>
                <a:cs typeface="Lucida Sans"/>
              </a:rPr>
              <a:t>love</a:t>
            </a:r>
            <a:r>
              <a:rPr sz="1300" spc="-26" dirty="0">
                <a:solidFill>
                  <a:srgbClr val="231F20"/>
                </a:solidFill>
                <a:latin typeface="Lucida Sans"/>
                <a:cs typeface="Lucida Sans"/>
              </a:rPr>
              <a:t> and</a:t>
            </a:r>
            <a:r>
              <a:rPr sz="13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11" dirty="0">
                <a:solidFill>
                  <a:srgbClr val="231F20"/>
                </a:solidFill>
                <a:latin typeface="Lucida Sans"/>
                <a:cs typeface="Lucida Sans"/>
              </a:rPr>
              <a:t>care</a:t>
            </a:r>
            <a:r>
              <a:rPr sz="1300" spc="-2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11" dirty="0">
                <a:solidFill>
                  <a:srgbClr val="231F20"/>
                </a:solidFill>
                <a:latin typeface="Lucida Sans"/>
                <a:cs typeface="Lucida Sans"/>
              </a:rPr>
              <a:t>of</a:t>
            </a:r>
            <a:r>
              <a:rPr sz="1300" spc="-23" dirty="0">
                <a:solidFill>
                  <a:srgbClr val="231F20"/>
                </a:solidFill>
                <a:latin typeface="Lucida Sans"/>
                <a:cs typeface="Lucida Sans"/>
              </a:rPr>
              <a:t> a</a:t>
            </a:r>
            <a:r>
              <a:rPr sz="1300" spc="-2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11" dirty="0">
                <a:solidFill>
                  <a:srgbClr val="231F20"/>
                </a:solidFill>
                <a:latin typeface="Lucida Sans"/>
                <a:cs typeface="Lucida Sans"/>
              </a:rPr>
              <a:t>Catholic</a:t>
            </a:r>
            <a:r>
              <a:rPr sz="13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6" dirty="0">
                <a:solidFill>
                  <a:srgbClr val="231F20"/>
                </a:solidFill>
                <a:latin typeface="Lucida Sans"/>
                <a:cs typeface="Lucida Sans"/>
              </a:rPr>
              <a:t>school </a:t>
            </a:r>
            <a:r>
              <a:rPr sz="1300" spc="-20" dirty="0">
                <a:solidFill>
                  <a:srgbClr val="231F20"/>
                </a:solidFill>
                <a:latin typeface="Lucida Sans"/>
                <a:cs typeface="Lucida Sans"/>
              </a:rPr>
              <a:t>community.</a:t>
            </a:r>
            <a:r>
              <a:rPr sz="1300" spc="-14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11" dirty="0">
                <a:solidFill>
                  <a:srgbClr val="231F20"/>
                </a:solidFill>
                <a:latin typeface="Lucida Sans"/>
                <a:cs typeface="Lucida Sans"/>
              </a:rPr>
              <a:t>With </a:t>
            </a:r>
            <a:r>
              <a:rPr sz="1300" spc="-20" dirty="0">
                <a:solidFill>
                  <a:srgbClr val="231F20"/>
                </a:solidFill>
                <a:latin typeface="Lucida Sans"/>
                <a:cs typeface="Lucida Sans"/>
              </a:rPr>
              <a:t>your</a:t>
            </a:r>
            <a:r>
              <a:rPr sz="1300" spc="-11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29" dirty="0">
                <a:solidFill>
                  <a:srgbClr val="231F20"/>
                </a:solidFill>
                <a:latin typeface="Lucida Sans"/>
                <a:cs typeface="Lucida Sans"/>
              </a:rPr>
              <a:t>support,</a:t>
            </a:r>
            <a:r>
              <a:rPr sz="1300" spc="-11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6" dirty="0">
                <a:solidFill>
                  <a:srgbClr val="231F20"/>
                </a:solidFill>
                <a:latin typeface="Lucida Sans"/>
                <a:cs typeface="Lucida Sans"/>
              </a:rPr>
              <a:t>these </a:t>
            </a:r>
            <a:r>
              <a:rPr sz="1300" spc="-14" dirty="0">
                <a:solidFill>
                  <a:srgbClr val="231F20"/>
                </a:solidFill>
                <a:latin typeface="Lucida Sans"/>
                <a:cs typeface="Lucida Sans"/>
              </a:rPr>
              <a:t>young</a:t>
            </a:r>
            <a:r>
              <a:rPr sz="1300" spc="-2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14" dirty="0">
                <a:solidFill>
                  <a:srgbClr val="231F20"/>
                </a:solidFill>
                <a:latin typeface="Lucida Sans"/>
                <a:cs typeface="Lucida Sans"/>
              </a:rPr>
              <a:t>people</a:t>
            </a:r>
            <a:r>
              <a:rPr sz="13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17" dirty="0">
                <a:solidFill>
                  <a:srgbClr val="231F20"/>
                </a:solidFill>
                <a:latin typeface="Lucida Sans"/>
                <a:cs typeface="Lucida Sans"/>
              </a:rPr>
              <a:t>have</a:t>
            </a:r>
            <a:r>
              <a:rPr sz="13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14" dirty="0">
                <a:solidFill>
                  <a:srgbClr val="231F20"/>
                </a:solidFill>
                <a:latin typeface="Lucida Sans"/>
                <a:cs typeface="Lucida Sans"/>
              </a:rPr>
              <a:t>access</a:t>
            </a:r>
            <a:r>
              <a:rPr sz="13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11" dirty="0">
                <a:solidFill>
                  <a:srgbClr val="231F20"/>
                </a:solidFill>
                <a:latin typeface="Lucida Sans"/>
                <a:cs typeface="Lucida Sans"/>
              </a:rPr>
              <a:t>to</a:t>
            </a:r>
            <a:r>
              <a:rPr sz="1300" spc="-23" dirty="0">
                <a:solidFill>
                  <a:srgbClr val="231F20"/>
                </a:solidFill>
                <a:latin typeface="Lucida Sans"/>
                <a:cs typeface="Lucida Sans"/>
              </a:rPr>
              <a:t> a quality </a:t>
            </a:r>
            <a:r>
              <a:rPr sz="1300" spc="-11" dirty="0">
                <a:solidFill>
                  <a:srgbClr val="231F20"/>
                </a:solidFill>
                <a:latin typeface="Lucida Sans"/>
                <a:cs typeface="Lucida Sans"/>
              </a:rPr>
              <a:t>Catholic</a:t>
            </a:r>
            <a:r>
              <a:rPr sz="13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00" spc="-6" dirty="0">
                <a:solidFill>
                  <a:srgbClr val="231F20"/>
                </a:solidFill>
                <a:latin typeface="Lucida Sans"/>
                <a:cs typeface="Lucida Sans"/>
              </a:rPr>
              <a:t>education.</a:t>
            </a:r>
            <a:endParaRPr sz="1300" dirty="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087" y="80293"/>
            <a:ext cx="5486400" cy="338611"/>
          </a:xfrm>
          <a:prstGeom prst="rect">
            <a:avLst/>
          </a:prstGeom>
        </p:spPr>
        <p:txBody>
          <a:bodyPr vert="horz" wrap="square" lIns="0" tIns="30536" rIns="0" bIns="0" rtlCol="0">
            <a:spAutoFit/>
          </a:bodyPr>
          <a:lstStyle/>
          <a:p>
            <a:pPr marL="7271" marR="2908" algn="ctr">
              <a:spcBef>
                <a:spcPts val="240"/>
              </a:spcBef>
            </a:pPr>
            <a:r>
              <a:rPr sz="2000" spc="-11" dirty="0">
                <a:solidFill>
                  <a:srgbClr val="00ADEF"/>
                </a:solidFill>
              </a:rPr>
              <a:t>MARY </a:t>
            </a:r>
            <a:r>
              <a:rPr lang="en-AU" sz="2000" spc="-11" dirty="0">
                <a:solidFill>
                  <a:srgbClr val="00ADEF"/>
                </a:solidFill>
              </a:rPr>
              <a:t> </a:t>
            </a:r>
            <a:r>
              <a:rPr sz="2000" spc="-6" dirty="0">
                <a:solidFill>
                  <a:srgbClr val="00ADEF"/>
                </a:solidFill>
              </a:rPr>
              <a:t>MACKILLOP </a:t>
            </a:r>
            <a:r>
              <a:rPr lang="en-AU" sz="2000" spc="-6" dirty="0">
                <a:solidFill>
                  <a:srgbClr val="00ADEF"/>
                </a:solidFill>
              </a:rPr>
              <a:t> </a:t>
            </a:r>
            <a:r>
              <a:rPr sz="2000" spc="-40" dirty="0">
                <a:solidFill>
                  <a:srgbClr val="00ADEF"/>
                </a:solidFill>
              </a:rPr>
              <a:t>BURSARY</a:t>
            </a:r>
            <a:r>
              <a:rPr sz="2000" spc="-57" dirty="0">
                <a:solidFill>
                  <a:srgbClr val="00ADEF"/>
                </a:solidFill>
              </a:rPr>
              <a:t> </a:t>
            </a:r>
            <a:r>
              <a:rPr lang="en-AU" sz="2000" spc="-57" dirty="0">
                <a:solidFill>
                  <a:srgbClr val="00ADEF"/>
                </a:solidFill>
              </a:rPr>
              <a:t> </a:t>
            </a:r>
            <a:r>
              <a:rPr sz="2000" spc="-17" dirty="0">
                <a:solidFill>
                  <a:srgbClr val="00ADEF"/>
                </a:solidFill>
              </a:rPr>
              <a:t>FUND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65087" y="2823122"/>
            <a:ext cx="2013585" cy="163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71">
              <a:lnSpc>
                <a:spcPts val="1222"/>
              </a:lnSpc>
            </a:pPr>
            <a:r>
              <a:rPr lang="en-AU" sz="1400" spc="72" dirty="0"/>
              <a:t>18</a:t>
            </a:r>
            <a:r>
              <a:rPr sz="1400" spc="6" dirty="0"/>
              <a:t> </a:t>
            </a:r>
            <a:r>
              <a:rPr sz="1400" spc="54" dirty="0"/>
              <a:t>August</a:t>
            </a:r>
            <a:r>
              <a:rPr sz="1400" spc="6" dirty="0"/>
              <a:t> </a:t>
            </a:r>
            <a:r>
              <a:rPr sz="1400" spc="100" dirty="0"/>
              <a:t>202</a:t>
            </a:r>
            <a:r>
              <a:rPr lang="en-AU" sz="1400" spc="100" dirty="0"/>
              <a:t>4</a:t>
            </a:r>
            <a:endParaRPr sz="1400" spc="100" dirty="0"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xfrm>
            <a:off x="46037" y="3004141"/>
            <a:ext cx="2947034" cy="165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71">
              <a:lnSpc>
                <a:spcPts val="1194"/>
              </a:lnSpc>
            </a:pPr>
            <a:r>
              <a:rPr sz="1600" spc="-6" dirty="0"/>
              <a:t>catholiccampaign.com.au</a:t>
            </a:r>
          </a:p>
        </p:txBody>
      </p:sp>
      <p:pic>
        <p:nvPicPr>
          <p:cNvPr id="2" name="object 11">
            <a:extLst>
              <a:ext uri="{FF2B5EF4-FFF2-40B4-BE49-F238E27FC236}">
                <a16:creationId xmlns:a16="http://schemas.microsoft.com/office/drawing/2014/main" id="{B53570BC-5CD8-7A81-3CC2-1BD845733FD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4446" y="2252217"/>
            <a:ext cx="940341" cy="9403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0" r="41677" b="28168"/>
          <a:stretch/>
        </p:blipFill>
        <p:spPr>
          <a:xfrm>
            <a:off x="0" y="641385"/>
            <a:ext cx="2081719" cy="26034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2695867"/>
            <a:ext cx="5780088" cy="54898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65012" y="221927"/>
            <a:ext cx="4058241" cy="257499"/>
          </a:xfrm>
          <a:prstGeom prst="rect">
            <a:avLst/>
          </a:prstGeom>
        </p:spPr>
        <p:txBody>
          <a:bodyPr vert="horz" wrap="square" lIns="0" tIns="30536" rIns="0" bIns="0" rtlCol="0">
            <a:spAutoFit/>
          </a:bodyPr>
          <a:lstStyle/>
          <a:p>
            <a:pPr marL="198499" marR="2908" algn="ctr">
              <a:lnSpc>
                <a:spcPts val="1489"/>
              </a:lnSpc>
              <a:spcBef>
                <a:spcPts val="240"/>
              </a:spcBef>
            </a:pPr>
            <a:r>
              <a:rPr sz="2400" dirty="0"/>
              <a:t>HOLY</a:t>
            </a:r>
            <a:r>
              <a:rPr sz="2400" spc="34" dirty="0"/>
              <a:t> </a:t>
            </a:r>
            <a:r>
              <a:rPr sz="2400" spc="29" dirty="0"/>
              <a:t>SPIRIT </a:t>
            </a:r>
            <a:r>
              <a:rPr sz="2400" spc="-6" dirty="0"/>
              <a:t>SEMINARY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92520" y="708025"/>
            <a:ext cx="1930732" cy="1541094"/>
          </a:xfrm>
          <a:prstGeom prst="rect">
            <a:avLst/>
          </a:prstGeom>
        </p:spPr>
        <p:txBody>
          <a:bodyPr vert="horz" wrap="square" lIns="0" tIns="7270" rIns="0" bIns="0" rtlCol="0">
            <a:spAutoFit/>
          </a:bodyPr>
          <a:lstStyle/>
          <a:p>
            <a:pPr marL="7271" marR="2908">
              <a:spcBef>
                <a:spcPts val="57"/>
              </a:spcBef>
            </a:pPr>
            <a:r>
              <a:rPr sz="1400" spc="-11" dirty="0">
                <a:solidFill>
                  <a:srgbClr val="231F20"/>
                </a:solidFill>
                <a:latin typeface="Lucida Sans"/>
                <a:cs typeface="Lucida Sans"/>
              </a:rPr>
              <a:t>Give</a:t>
            </a:r>
            <a:r>
              <a:rPr sz="1400" spc="-23" dirty="0">
                <a:solidFill>
                  <a:srgbClr val="231F20"/>
                </a:solidFill>
                <a:latin typeface="Lucida Sans"/>
                <a:cs typeface="Lucida Sans"/>
              </a:rPr>
              <a:t> future </a:t>
            </a:r>
            <a:r>
              <a:rPr sz="1400" spc="-29" dirty="0">
                <a:solidFill>
                  <a:srgbClr val="231F20"/>
                </a:solidFill>
                <a:latin typeface="Lucida Sans"/>
                <a:cs typeface="Lucida Sans"/>
              </a:rPr>
              <a:t>priests</a:t>
            </a:r>
            <a:r>
              <a:rPr sz="14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14" dirty="0">
                <a:solidFill>
                  <a:srgbClr val="231F20"/>
                </a:solidFill>
                <a:latin typeface="Lucida Sans"/>
                <a:cs typeface="Lucida Sans"/>
              </a:rPr>
              <a:t>the</a:t>
            </a:r>
            <a:r>
              <a:rPr sz="1400" spc="-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26" dirty="0">
                <a:solidFill>
                  <a:srgbClr val="231F20"/>
                </a:solidFill>
                <a:latin typeface="Lucida Sans"/>
                <a:cs typeface="Lucida Sans"/>
              </a:rPr>
              <a:t>support </a:t>
            </a:r>
            <a:r>
              <a:rPr sz="1400" spc="-14" dirty="0">
                <a:solidFill>
                  <a:srgbClr val="231F20"/>
                </a:solidFill>
                <a:latin typeface="Lucida Sans"/>
                <a:cs typeface="Lucida Sans"/>
              </a:rPr>
              <a:t>they</a:t>
            </a:r>
            <a:r>
              <a:rPr sz="1400" spc="-29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14" dirty="0">
                <a:solidFill>
                  <a:srgbClr val="231F20"/>
                </a:solidFill>
                <a:latin typeface="Lucida Sans"/>
                <a:cs typeface="Lucida Sans"/>
              </a:rPr>
              <a:t>need</a:t>
            </a:r>
            <a:r>
              <a:rPr sz="1400" spc="-2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11" dirty="0">
                <a:solidFill>
                  <a:srgbClr val="231F20"/>
                </a:solidFill>
                <a:latin typeface="Lucida Sans"/>
                <a:cs typeface="Lucida Sans"/>
              </a:rPr>
              <a:t>to</a:t>
            </a:r>
            <a:r>
              <a:rPr sz="1400" spc="-29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17" dirty="0">
                <a:solidFill>
                  <a:srgbClr val="231F20"/>
                </a:solidFill>
                <a:latin typeface="Lucida Sans"/>
                <a:cs typeface="Lucida Sans"/>
              </a:rPr>
              <a:t>answer</a:t>
            </a:r>
            <a:r>
              <a:rPr sz="1400" spc="-2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6" dirty="0">
                <a:solidFill>
                  <a:srgbClr val="231F20"/>
                </a:solidFill>
                <a:latin typeface="Lucida Sans"/>
                <a:cs typeface="Lucida Sans"/>
              </a:rPr>
              <a:t>God’s </a:t>
            </a:r>
            <a:r>
              <a:rPr sz="1400" spc="-11" dirty="0">
                <a:solidFill>
                  <a:srgbClr val="231F20"/>
                </a:solidFill>
                <a:latin typeface="Lucida Sans"/>
                <a:cs typeface="Lucida Sans"/>
              </a:rPr>
              <a:t>call</a:t>
            </a:r>
            <a:r>
              <a:rPr sz="14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11" dirty="0">
                <a:solidFill>
                  <a:srgbClr val="231F20"/>
                </a:solidFill>
                <a:latin typeface="Lucida Sans"/>
                <a:cs typeface="Lucida Sans"/>
              </a:rPr>
              <a:t>to</a:t>
            </a:r>
            <a:r>
              <a:rPr sz="1400" spc="-20" dirty="0">
                <a:solidFill>
                  <a:srgbClr val="231F20"/>
                </a:solidFill>
                <a:latin typeface="Lucida Sans"/>
                <a:cs typeface="Lucida Sans"/>
              </a:rPr>
              <a:t> priesthood.</a:t>
            </a:r>
            <a:r>
              <a:rPr sz="14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endParaRPr lang="en-AU" sz="1400" spc="-17" dirty="0">
              <a:solidFill>
                <a:srgbClr val="231F20"/>
              </a:solidFill>
              <a:latin typeface="Lucida Sans"/>
              <a:cs typeface="Lucida Sans"/>
            </a:endParaRPr>
          </a:p>
          <a:p>
            <a:pPr marL="7271" marR="2908">
              <a:spcBef>
                <a:spcPts val="57"/>
              </a:spcBef>
            </a:pPr>
            <a:endParaRPr lang="en-AU" sz="1400" spc="-17" dirty="0">
              <a:solidFill>
                <a:srgbClr val="231F20"/>
              </a:solidFill>
              <a:latin typeface="Lucida Sans"/>
              <a:cs typeface="Lucida Sans"/>
            </a:endParaRPr>
          </a:p>
          <a:p>
            <a:pPr marL="7271" marR="2908">
              <a:spcBef>
                <a:spcPts val="57"/>
              </a:spcBef>
            </a:pPr>
            <a:r>
              <a:rPr sz="1400" spc="-29" dirty="0">
                <a:solidFill>
                  <a:srgbClr val="231F20"/>
                </a:solidFill>
                <a:latin typeface="Lucida Sans"/>
                <a:cs typeface="Lucida Sans"/>
              </a:rPr>
              <a:t>Your</a:t>
            </a:r>
            <a:r>
              <a:rPr sz="14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29" dirty="0">
                <a:solidFill>
                  <a:srgbClr val="231F20"/>
                </a:solidFill>
                <a:latin typeface="Lucida Sans"/>
                <a:cs typeface="Lucida Sans"/>
              </a:rPr>
              <a:t>gift</a:t>
            </a:r>
            <a:r>
              <a:rPr sz="14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26" dirty="0">
                <a:solidFill>
                  <a:srgbClr val="231F20"/>
                </a:solidFill>
                <a:latin typeface="Lucida Sans"/>
                <a:cs typeface="Lucida Sans"/>
              </a:rPr>
              <a:t>ensures</a:t>
            </a:r>
            <a:r>
              <a:rPr sz="1400" spc="-17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14" dirty="0">
                <a:solidFill>
                  <a:srgbClr val="231F20"/>
                </a:solidFill>
                <a:latin typeface="Lucida Sans"/>
                <a:cs typeface="Lucida Sans"/>
              </a:rPr>
              <a:t>the </a:t>
            </a:r>
            <a:r>
              <a:rPr sz="1400" spc="-23" dirty="0">
                <a:solidFill>
                  <a:srgbClr val="231F20"/>
                </a:solidFill>
                <a:latin typeface="Lucida Sans"/>
                <a:cs typeface="Lucida Sans"/>
              </a:rPr>
              <a:t>future</a:t>
            </a:r>
            <a:r>
              <a:rPr sz="1400" spc="-2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11" dirty="0">
                <a:solidFill>
                  <a:srgbClr val="231F20"/>
                </a:solidFill>
                <a:latin typeface="Lucida Sans"/>
                <a:cs typeface="Lucida Sans"/>
              </a:rPr>
              <a:t>of</a:t>
            </a:r>
            <a:r>
              <a:rPr sz="14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Lucida Sans"/>
                <a:cs typeface="Lucida Sans"/>
              </a:rPr>
              <a:t>our</a:t>
            </a:r>
            <a:r>
              <a:rPr sz="1400" spc="-23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6" dirty="0">
                <a:solidFill>
                  <a:srgbClr val="231F20"/>
                </a:solidFill>
                <a:latin typeface="Lucida Sans"/>
                <a:cs typeface="Lucida Sans"/>
              </a:rPr>
              <a:t>faith.</a:t>
            </a:r>
            <a:endParaRPr sz="1400" dirty="0">
              <a:latin typeface="Lucida Sans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-1" y="0"/>
            <a:ext cx="5780087" cy="3244850"/>
          </a:xfrm>
          <a:custGeom>
            <a:avLst/>
            <a:gdLst/>
            <a:ahLst/>
            <a:cxnLst/>
            <a:rect l="l" t="t" r="r" b="b"/>
            <a:pathLst>
              <a:path w="7547609" h="3227705">
                <a:moveTo>
                  <a:pt x="0" y="3227298"/>
                </a:moveTo>
                <a:lnTo>
                  <a:pt x="7547305" y="3227298"/>
                </a:lnTo>
                <a:lnTo>
                  <a:pt x="7547305" y="0"/>
                </a:lnTo>
                <a:lnTo>
                  <a:pt x="0" y="0"/>
                </a:lnTo>
                <a:lnTo>
                  <a:pt x="0" y="3227298"/>
                </a:lnTo>
                <a:close/>
              </a:path>
            </a:pathLst>
          </a:custGeom>
          <a:ln w="12700">
            <a:solidFill>
              <a:srgbClr val="9F9D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65087" y="2805413"/>
            <a:ext cx="2013585" cy="163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71">
              <a:lnSpc>
                <a:spcPts val="1222"/>
              </a:lnSpc>
            </a:pPr>
            <a:r>
              <a:rPr lang="en-AU" sz="1400" spc="72" dirty="0"/>
              <a:t>18</a:t>
            </a:r>
            <a:r>
              <a:rPr sz="1400" spc="6" dirty="0"/>
              <a:t> </a:t>
            </a:r>
            <a:r>
              <a:rPr sz="1400" spc="54" dirty="0"/>
              <a:t>August</a:t>
            </a:r>
            <a:r>
              <a:rPr sz="1400" spc="6" dirty="0"/>
              <a:t> </a:t>
            </a:r>
            <a:r>
              <a:rPr sz="1400" spc="100" dirty="0"/>
              <a:t>202</a:t>
            </a:r>
            <a:r>
              <a:rPr lang="en-AU" sz="1400" spc="100" dirty="0"/>
              <a:t>4</a:t>
            </a:r>
            <a:endParaRPr sz="1400" spc="100" dirty="0"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xfrm>
            <a:off x="65086" y="2989078"/>
            <a:ext cx="2947034" cy="165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71">
              <a:lnSpc>
                <a:spcPts val="1194"/>
              </a:lnSpc>
            </a:pPr>
            <a:r>
              <a:rPr sz="1400" spc="-6" dirty="0"/>
              <a:t>catholiccampaign.com.au</a:t>
            </a:r>
          </a:p>
        </p:txBody>
      </p:sp>
      <p:pic>
        <p:nvPicPr>
          <p:cNvPr id="2" name="object 11">
            <a:extLst>
              <a:ext uri="{FF2B5EF4-FFF2-40B4-BE49-F238E27FC236}">
                <a16:creationId xmlns:a16="http://schemas.microsoft.com/office/drawing/2014/main" id="{50D03772-DF24-27C1-B67B-B33C2717787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7087" y="2246399"/>
            <a:ext cx="896281" cy="8962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02a20b-bf01-4c0e-a63c-3b64b9871e15" xsi:nil="true"/>
    <lcf76f155ced4ddcb4097134ff3c332f xmlns="f12d4f23-8020-4f04-8451-c4702863bf2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3C4606AE5814CA0120586C4444776" ma:contentTypeVersion="15" ma:contentTypeDescription="Create a new document." ma:contentTypeScope="" ma:versionID="8871f19bf8f137d3ab4265f5e1f73bee">
  <xsd:schema xmlns:xsd="http://www.w3.org/2001/XMLSchema" xmlns:xs="http://www.w3.org/2001/XMLSchema" xmlns:p="http://schemas.microsoft.com/office/2006/metadata/properties" xmlns:ns2="f12d4f23-8020-4f04-8451-c4702863bf2d" xmlns:ns3="ce02a20b-bf01-4c0e-a63c-3b64b9871e15" targetNamespace="http://schemas.microsoft.com/office/2006/metadata/properties" ma:root="true" ma:fieldsID="575f7c4bfad24dc300272ab1aa7398bd" ns2:_="" ns3:_="">
    <xsd:import namespace="f12d4f23-8020-4f04-8451-c4702863bf2d"/>
    <xsd:import namespace="ce02a20b-bf01-4c0e-a63c-3b64b9871e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d4f23-8020-4f04-8451-c4702863bf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f5d2169-70b9-444b-ae0d-5941cc31a1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02a20b-bf01-4c0e-a63c-3b64b9871e1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78bfebd-e62f-49cc-aa75-784bb8dc00dd}" ma:internalName="TaxCatchAll" ma:showField="CatchAllData" ma:web="ce02a20b-bf01-4c0e-a63c-3b64b9871e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40D481-1B3D-4137-B613-0141C2C717A6}">
  <ds:schemaRefs>
    <ds:schemaRef ds:uri="http://schemas.microsoft.com/office/2006/metadata/properties"/>
    <ds:schemaRef ds:uri="http://schemas.microsoft.com/office/infopath/2007/PartnerControls"/>
    <ds:schemaRef ds:uri="ce02a20b-bf01-4c0e-a63c-3b64b9871e15"/>
    <ds:schemaRef ds:uri="f12d4f23-8020-4f04-8451-c4702863bf2d"/>
  </ds:schemaRefs>
</ds:datastoreItem>
</file>

<file path=customXml/itemProps2.xml><?xml version="1.0" encoding="utf-8"?>
<ds:datastoreItem xmlns:ds="http://schemas.openxmlformats.org/officeDocument/2006/customXml" ds:itemID="{B07A4B56-6327-451E-9E98-1A82C23C28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F64A90-0ACC-4318-8716-119BF6FECD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2d4f23-8020-4f04-8451-c4702863bf2d"/>
    <ds:schemaRef ds:uri="ce02a20b-bf01-4c0e-a63c-3b64b9871e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204</Words>
  <Application>Microsoft Office PowerPoint</Application>
  <PresentationFormat>Custom</PresentationFormat>
  <Paragraphs>25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Lucida Sans</vt:lpstr>
      <vt:lpstr>Office Theme</vt:lpstr>
      <vt:lpstr>Your gift is the answer to someone’s prayer</vt:lpstr>
      <vt:lpstr>THE PRIESTS FOUNDATION</vt:lpstr>
      <vt:lpstr>CENTACARE  PASTORAL  MINISTRIES</vt:lpstr>
      <vt:lpstr>MARY  MACKILLOP  BURSARY  FUND</vt:lpstr>
      <vt:lpstr>HOLY SPIRIT SEMINARY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the face of Christ  for others</dc:title>
  <dc:creator>Iosif, Inge</dc:creator>
  <cp:lastModifiedBy>Iosif, Inge</cp:lastModifiedBy>
  <cp:revision>2</cp:revision>
  <dcterms:created xsi:type="dcterms:W3CDTF">2022-07-13T00:06:04Z</dcterms:created>
  <dcterms:modified xsi:type="dcterms:W3CDTF">2024-06-26T05:48:53Z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2022-07-13T00:00:00Z</vt:filetime>
  </property>
  <property fmtid="{D5CDD505-2E9C-101B-9397-08002B2CF9AE}" pid="3" name="Creator">
    <vt:lpwstr>Adobe InDesign 17.2 (Macintosh)</vt:lpwstr>
  </property>
  <property fmtid="{D5CDD505-2E9C-101B-9397-08002B2CF9AE}" pid="4" name="LastSaved">
    <vt:filetime>2022-07-13T00:00:00Z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0x010100BD23C4606AE5814CA0120586C4444776</vt:lpwstr>
  </property>
  <property fmtid="{D5CDD505-2E9C-101B-9397-08002B2CF9AE}" pid="7" name="MediaServiceImageTags">
    <vt:lpwstr/>
  </property>
</Properties>
</file>