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2" r:id="rId6"/>
    <p:sldId id="263" r:id="rId7"/>
    <p:sldId id="264" r:id="rId8"/>
    <p:sldId id="265" r:id="rId9"/>
  </p:sldIdLst>
  <p:sldSz cx="6865938"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8EA7"/>
    <a:srgbClr val="FF3399"/>
    <a:srgbClr val="FF00FF"/>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8FD92-3F3F-4BD0-B45F-C86B601AE79F}" v="4" dt="2023-07-25T00:11:03.6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58"/>
  </p:normalViewPr>
  <p:slideViewPr>
    <p:cSldViewPr>
      <p:cViewPr varScale="1">
        <p:scale>
          <a:sx n="149" d="100"/>
          <a:sy n="149" d="100"/>
        </p:scale>
        <p:origin x="1338" y="108"/>
      </p:cViewPr>
      <p:guideLst>
        <p:guide orient="horz" pos="2880"/>
        <p:guide pos="16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sif, Inge" userId="c8131274-6ee1-418a-ba51-b6e8c370357b" providerId="ADAL" clId="{3738FD92-3F3F-4BD0-B45F-C86B601AE79F}"/>
    <pc:docChg chg="modSld modMainMaster">
      <pc:chgData name="Iosif, Inge" userId="c8131274-6ee1-418a-ba51-b6e8c370357b" providerId="ADAL" clId="{3738FD92-3F3F-4BD0-B45F-C86B601AE79F}" dt="2023-07-25T00:11:03.633" v="1"/>
      <pc:docMkLst>
        <pc:docMk/>
      </pc:docMkLst>
      <pc:sldChg chg="modSp">
        <pc:chgData name="Iosif, Inge" userId="c8131274-6ee1-418a-ba51-b6e8c370357b" providerId="ADAL" clId="{3738FD92-3F3F-4BD0-B45F-C86B601AE79F}" dt="2023-07-25T00:11:03.633" v="1"/>
        <pc:sldMkLst>
          <pc:docMk/>
          <pc:sldMk cId="0" sldId="257"/>
        </pc:sldMkLst>
        <pc:spChg chg="mod">
          <ac:chgData name="Iosif, Inge" userId="c8131274-6ee1-418a-ba51-b6e8c370357b" providerId="ADAL" clId="{3738FD92-3F3F-4BD0-B45F-C86B601AE79F}" dt="2023-07-25T00:11:03.633" v="1"/>
          <ac:spMkLst>
            <pc:docMk/>
            <pc:sldMk cId="0" sldId="257"/>
            <ac:spMk id="36" creationId="{00000000-0000-0000-0000-000000000000}"/>
          </ac:spMkLst>
        </pc:spChg>
        <pc:spChg chg="mod">
          <ac:chgData name="Iosif, Inge" userId="c8131274-6ee1-418a-ba51-b6e8c370357b" providerId="ADAL" clId="{3738FD92-3F3F-4BD0-B45F-C86B601AE79F}" dt="2023-07-25T00:11:03.633" v="1"/>
          <ac:spMkLst>
            <pc:docMk/>
            <pc:sldMk cId="0" sldId="257"/>
            <ac:spMk id="37" creationId="{00000000-0000-0000-0000-000000000000}"/>
          </ac:spMkLst>
        </pc:spChg>
        <pc:spChg chg="mod">
          <ac:chgData name="Iosif, Inge" userId="c8131274-6ee1-418a-ba51-b6e8c370357b" providerId="ADAL" clId="{3738FD92-3F3F-4BD0-B45F-C86B601AE79F}" dt="2023-07-25T00:11:03.633" v="1"/>
          <ac:spMkLst>
            <pc:docMk/>
            <pc:sldMk cId="0" sldId="257"/>
            <ac:spMk id="38" creationId="{00000000-0000-0000-0000-000000000000}"/>
          </ac:spMkLst>
        </pc:spChg>
        <pc:spChg chg="mod">
          <ac:chgData name="Iosif, Inge" userId="c8131274-6ee1-418a-ba51-b6e8c370357b" providerId="ADAL" clId="{3738FD92-3F3F-4BD0-B45F-C86B601AE79F}" dt="2023-07-25T00:11:03.633" v="1"/>
          <ac:spMkLst>
            <pc:docMk/>
            <pc:sldMk cId="0" sldId="257"/>
            <ac:spMk id="39" creationId="{00000000-0000-0000-0000-000000000000}"/>
          </ac:spMkLst>
        </pc:spChg>
        <pc:grpChg chg="mod">
          <ac:chgData name="Iosif, Inge" userId="c8131274-6ee1-418a-ba51-b6e8c370357b" providerId="ADAL" clId="{3738FD92-3F3F-4BD0-B45F-C86B601AE79F}" dt="2023-07-25T00:11:03.633" v="1"/>
          <ac:grpSpMkLst>
            <pc:docMk/>
            <pc:sldMk cId="0" sldId="257"/>
            <ac:grpSpMk id="3" creationId="{74A47484-9ED3-658B-61DC-7F4BC44CA4CA}"/>
          </ac:grpSpMkLst>
        </pc:grpChg>
        <pc:picChg chg="mod">
          <ac:chgData name="Iosif, Inge" userId="c8131274-6ee1-418a-ba51-b6e8c370357b" providerId="ADAL" clId="{3738FD92-3F3F-4BD0-B45F-C86B601AE79F}" dt="2023-07-25T00:11:03.633" v="1"/>
          <ac:picMkLst>
            <pc:docMk/>
            <pc:sldMk cId="0" sldId="257"/>
            <ac:picMk id="2" creationId="{02D50EC2-EBEA-B525-939A-062B986A4CD0}"/>
          </ac:picMkLst>
        </pc:picChg>
        <pc:picChg chg="mod">
          <ac:chgData name="Iosif, Inge" userId="c8131274-6ee1-418a-ba51-b6e8c370357b" providerId="ADAL" clId="{3738FD92-3F3F-4BD0-B45F-C86B601AE79F}" dt="2023-07-25T00:11:03.633" v="1"/>
          <ac:picMkLst>
            <pc:docMk/>
            <pc:sldMk cId="0" sldId="257"/>
            <ac:picMk id="40" creationId="{00000000-0000-0000-0000-000000000000}"/>
          </ac:picMkLst>
        </pc:picChg>
        <pc:picChg chg="mod">
          <ac:chgData name="Iosif, Inge" userId="c8131274-6ee1-418a-ba51-b6e8c370357b" providerId="ADAL" clId="{3738FD92-3F3F-4BD0-B45F-C86B601AE79F}" dt="2023-07-25T00:11:03.633" v="1"/>
          <ac:picMkLst>
            <pc:docMk/>
            <pc:sldMk cId="0" sldId="257"/>
            <ac:picMk id="41" creationId="{00000000-0000-0000-0000-000000000000}"/>
          </ac:picMkLst>
        </pc:picChg>
      </pc:sldChg>
      <pc:sldChg chg="modSp">
        <pc:chgData name="Iosif, Inge" userId="c8131274-6ee1-418a-ba51-b6e8c370357b" providerId="ADAL" clId="{3738FD92-3F3F-4BD0-B45F-C86B601AE79F}" dt="2023-07-25T00:11:03.633" v="1"/>
        <pc:sldMkLst>
          <pc:docMk/>
          <pc:sldMk cId="1305223665" sldId="262"/>
        </pc:sldMkLst>
        <pc:spChg chg="mod">
          <ac:chgData name="Iosif, Inge" userId="c8131274-6ee1-418a-ba51-b6e8c370357b" providerId="ADAL" clId="{3738FD92-3F3F-4BD0-B45F-C86B601AE79F}" dt="2023-07-25T00:11:03.633" v="1"/>
          <ac:spMkLst>
            <pc:docMk/>
            <pc:sldMk cId="1305223665" sldId="262"/>
            <ac:spMk id="9" creationId="{9DB3774C-7F36-3EEB-5D1D-0F9EB23F635E}"/>
          </ac:spMkLst>
        </pc:spChg>
        <pc:spChg chg="mod">
          <ac:chgData name="Iosif, Inge" userId="c8131274-6ee1-418a-ba51-b6e8c370357b" providerId="ADAL" clId="{3738FD92-3F3F-4BD0-B45F-C86B601AE79F}" dt="2023-07-25T00:11:03.633" v="1"/>
          <ac:spMkLst>
            <pc:docMk/>
            <pc:sldMk cId="1305223665" sldId="262"/>
            <ac:spMk id="38" creationId="{00000000-0000-0000-0000-000000000000}"/>
          </ac:spMkLst>
        </pc:spChg>
        <pc:spChg chg="mod">
          <ac:chgData name="Iosif, Inge" userId="c8131274-6ee1-418a-ba51-b6e8c370357b" providerId="ADAL" clId="{3738FD92-3F3F-4BD0-B45F-C86B601AE79F}" dt="2023-07-25T00:11:03.633" v="1"/>
          <ac:spMkLst>
            <pc:docMk/>
            <pc:sldMk cId="1305223665" sldId="262"/>
            <ac:spMk id="39" creationId="{00000000-0000-0000-0000-000000000000}"/>
          </ac:spMkLst>
        </pc:spChg>
        <pc:grpChg chg="mod">
          <ac:chgData name="Iosif, Inge" userId="c8131274-6ee1-418a-ba51-b6e8c370357b" providerId="ADAL" clId="{3738FD92-3F3F-4BD0-B45F-C86B601AE79F}" dt="2023-07-25T00:11:03.633" v="1"/>
          <ac:grpSpMkLst>
            <pc:docMk/>
            <pc:sldMk cId="1305223665" sldId="262"/>
            <ac:grpSpMk id="8" creationId="{1333A5F8-6B68-4781-E79C-A3AC745A17A3}"/>
          </ac:grpSpMkLst>
        </pc:grpChg>
        <pc:picChg chg="mod">
          <ac:chgData name="Iosif, Inge" userId="c8131274-6ee1-418a-ba51-b6e8c370357b" providerId="ADAL" clId="{3738FD92-3F3F-4BD0-B45F-C86B601AE79F}" dt="2023-07-25T00:11:03.633" v="1"/>
          <ac:picMkLst>
            <pc:docMk/>
            <pc:sldMk cId="1305223665" sldId="262"/>
            <ac:picMk id="3" creationId="{1DF5C3FF-3B50-9B9B-F406-2B52F8669BEA}"/>
          </ac:picMkLst>
        </pc:picChg>
        <pc:picChg chg="mod">
          <ac:chgData name="Iosif, Inge" userId="c8131274-6ee1-418a-ba51-b6e8c370357b" providerId="ADAL" clId="{3738FD92-3F3F-4BD0-B45F-C86B601AE79F}" dt="2023-07-25T00:11:03.633" v="1"/>
          <ac:picMkLst>
            <pc:docMk/>
            <pc:sldMk cId="1305223665" sldId="262"/>
            <ac:picMk id="4" creationId="{D7AE3FE8-9BDF-2125-D4DA-D28F1FF6DD22}"/>
          </ac:picMkLst>
        </pc:picChg>
        <pc:picChg chg="mod">
          <ac:chgData name="Iosif, Inge" userId="c8131274-6ee1-418a-ba51-b6e8c370357b" providerId="ADAL" clId="{3738FD92-3F3F-4BD0-B45F-C86B601AE79F}" dt="2023-07-25T00:11:03.633" v="1"/>
          <ac:picMkLst>
            <pc:docMk/>
            <pc:sldMk cId="1305223665" sldId="262"/>
            <ac:picMk id="6" creationId="{F86129FA-2B6F-CAD9-20FC-227C113CD152}"/>
          </ac:picMkLst>
        </pc:picChg>
        <pc:picChg chg="mod">
          <ac:chgData name="Iosif, Inge" userId="c8131274-6ee1-418a-ba51-b6e8c370357b" providerId="ADAL" clId="{3738FD92-3F3F-4BD0-B45F-C86B601AE79F}" dt="2023-07-25T00:11:03.633" v="1"/>
          <ac:picMkLst>
            <pc:docMk/>
            <pc:sldMk cId="1305223665" sldId="262"/>
            <ac:picMk id="10" creationId="{59BF6289-CD70-0958-661F-B98133621326}"/>
          </ac:picMkLst>
        </pc:picChg>
      </pc:sldChg>
      <pc:sldChg chg="modSp">
        <pc:chgData name="Iosif, Inge" userId="c8131274-6ee1-418a-ba51-b6e8c370357b" providerId="ADAL" clId="{3738FD92-3F3F-4BD0-B45F-C86B601AE79F}" dt="2023-07-25T00:11:03.633" v="1"/>
        <pc:sldMkLst>
          <pc:docMk/>
          <pc:sldMk cId="3305882503" sldId="263"/>
        </pc:sldMkLst>
        <pc:spChg chg="mod">
          <ac:chgData name="Iosif, Inge" userId="c8131274-6ee1-418a-ba51-b6e8c370357b" providerId="ADAL" clId="{3738FD92-3F3F-4BD0-B45F-C86B601AE79F}" dt="2023-07-25T00:11:03.633" v="1"/>
          <ac:spMkLst>
            <pc:docMk/>
            <pc:sldMk cId="3305882503" sldId="263"/>
            <ac:spMk id="8" creationId="{7ECF983B-CF63-9178-FBD7-63EC72A7982B}"/>
          </ac:spMkLst>
        </pc:spChg>
        <pc:spChg chg="mod">
          <ac:chgData name="Iosif, Inge" userId="c8131274-6ee1-418a-ba51-b6e8c370357b" providerId="ADAL" clId="{3738FD92-3F3F-4BD0-B45F-C86B601AE79F}" dt="2023-07-25T00:11:03.633" v="1"/>
          <ac:spMkLst>
            <pc:docMk/>
            <pc:sldMk cId="3305882503" sldId="263"/>
            <ac:spMk id="37" creationId="{00000000-0000-0000-0000-000000000000}"/>
          </ac:spMkLst>
        </pc:spChg>
        <pc:spChg chg="mod">
          <ac:chgData name="Iosif, Inge" userId="c8131274-6ee1-418a-ba51-b6e8c370357b" providerId="ADAL" clId="{3738FD92-3F3F-4BD0-B45F-C86B601AE79F}" dt="2023-07-25T00:11:03.633" v="1"/>
          <ac:spMkLst>
            <pc:docMk/>
            <pc:sldMk cId="3305882503" sldId="263"/>
            <ac:spMk id="38" creationId="{00000000-0000-0000-0000-000000000000}"/>
          </ac:spMkLst>
        </pc:spChg>
        <pc:spChg chg="mod">
          <ac:chgData name="Iosif, Inge" userId="c8131274-6ee1-418a-ba51-b6e8c370357b" providerId="ADAL" clId="{3738FD92-3F3F-4BD0-B45F-C86B601AE79F}" dt="2023-07-25T00:11:03.633" v="1"/>
          <ac:spMkLst>
            <pc:docMk/>
            <pc:sldMk cId="3305882503" sldId="263"/>
            <ac:spMk id="39" creationId="{00000000-0000-0000-0000-000000000000}"/>
          </ac:spMkLst>
        </pc:spChg>
        <pc:grpChg chg="mod">
          <ac:chgData name="Iosif, Inge" userId="c8131274-6ee1-418a-ba51-b6e8c370357b" providerId="ADAL" clId="{3738FD92-3F3F-4BD0-B45F-C86B601AE79F}" dt="2023-07-25T00:11:03.633" v="1"/>
          <ac:grpSpMkLst>
            <pc:docMk/>
            <pc:sldMk cId="3305882503" sldId="263"/>
            <ac:grpSpMk id="7" creationId="{59711275-15D8-0425-B3A0-C2B003F04359}"/>
          </ac:grpSpMkLst>
        </pc:grpChg>
        <pc:picChg chg="mod">
          <ac:chgData name="Iosif, Inge" userId="c8131274-6ee1-418a-ba51-b6e8c370357b" providerId="ADAL" clId="{3738FD92-3F3F-4BD0-B45F-C86B601AE79F}" dt="2023-07-25T00:11:03.633" v="1"/>
          <ac:picMkLst>
            <pc:docMk/>
            <pc:sldMk cId="3305882503" sldId="263"/>
            <ac:picMk id="3" creationId="{97F9344A-F435-87F0-E5DD-366263CE416A}"/>
          </ac:picMkLst>
        </pc:picChg>
        <pc:picChg chg="mod">
          <ac:chgData name="Iosif, Inge" userId="c8131274-6ee1-418a-ba51-b6e8c370357b" providerId="ADAL" clId="{3738FD92-3F3F-4BD0-B45F-C86B601AE79F}" dt="2023-07-25T00:11:03.633" v="1"/>
          <ac:picMkLst>
            <pc:docMk/>
            <pc:sldMk cId="3305882503" sldId="263"/>
            <ac:picMk id="4" creationId="{C6FF5CA9-F2D4-CA3B-6D68-3B79FFB23447}"/>
          </ac:picMkLst>
        </pc:picChg>
        <pc:picChg chg="mod">
          <ac:chgData name="Iosif, Inge" userId="c8131274-6ee1-418a-ba51-b6e8c370357b" providerId="ADAL" clId="{3738FD92-3F3F-4BD0-B45F-C86B601AE79F}" dt="2023-07-25T00:11:03.633" v="1"/>
          <ac:picMkLst>
            <pc:docMk/>
            <pc:sldMk cId="3305882503" sldId="263"/>
            <ac:picMk id="5" creationId="{2C7C3AA8-3DF1-2522-A816-217BAAF5FB9E}"/>
          </ac:picMkLst>
        </pc:picChg>
        <pc:picChg chg="mod">
          <ac:chgData name="Iosif, Inge" userId="c8131274-6ee1-418a-ba51-b6e8c370357b" providerId="ADAL" clId="{3738FD92-3F3F-4BD0-B45F-C86B601AE79F}" dt="2023-07-25T00:11:03.633" v="1"/>
          <ac:picMkLst>
            <pc:docMk/>
            <pc:sldMk cId="3305882503" sldId="263"/>
            <ac:picMk id="9" creationId="{1490884E-DFFB-F3BB-BF0A-2425C15A9895}"/>
          </ac:picMkLst>
        </pc:picChg>
      </pc:sldChg>
      <pc:sldChg chg="modSp">
        <pc:chgData name="Iosif, Inge" userId="c8131274-6ee1-418a-ba51-b6e8c370357b" providerId="ADAL" clId="{3738FD92-3F3F-4BD0-B45F-C86B601AE79F}" dt="2023-07-25T00:11:03.633" v="1"/>
        <pc:sldMkLst>
          <pc:docMk/>
          <pc:sldMk cId="2903260124" sldId="264"/>
        </pc:sldMkLst>
        <pc:spChg chg="mod">
          <ac:chgData name="Iosif, Inge" userId="c8131274-6ee1-418a-ba51-b6e8c370357b" providerId="ADAL" clId="{3738FD92-3F3F-4BD0-B45F-C86B601AE79F}" dt="2023-07-25T00:11:03.633" v="1"/>
          <ac:spMkLst>
            <pc:docMk/>
            <pc:sldMk cId="2903260124" sldId="264"/>
            <ac:spMk id="10" creationId="{C3EF526B-2767-6447-FB5C-A31D67311D8E}"/>
          </ac:spMkLst>
        </pc:spChg>
        <pc:spChg chg="mod">
          <ac:chgData name="Iosif, Inge" userId="c8131274-6ee1-418a-ba51-b6e8c370357b" providerId="ADAL" clId="{3738FD92-3F3F-4BD0-B45F-C86B601AE79F}" dt="2023-07-25T00:11:03.633" v="1"/>
          <ac:spMkLst>
            <pc:docMk/>
            <pc:sldMk cId="2903260124" sldId="264"/>
            <ac:spMk id="12" creationId="{4CD14C8A-7745-7584-4002-C0B6AFC4C1A1}"/>
          </ac:spMkLst>
        </pc:spChg>
        <pc:spChg chg="mod">
          <ac:chgData name="Iosif, Inge" userId="c8131274-6ee1-418a-ba51-b6e8c370357b" providerId="ADAL" clId="{3738FD92-3F3F-4BD0-B45F-C86B601AE79F}" dt="2023-07-25T00:11:03.633" v="1"/>
          <ac:spMkLst>
            <pc:docMk/>
            <pc:sldMk cId="2903260124" sldId="264"/>
            <ac:spMk id="38" creationId="{00000000-0000-0000-0000-000000000000}"/>
          </ac:spMkLst>
        </pc:spChg>
        <pc:grpChg chg="mod">
          <ac:chgData name="Iosif, Inge" userId="c8131274-6ee1-418a-ba51-b6e8c370357b" providerId="ADAL" clId="{3738FD92-3F3F-4BD0-B45F-C86B601AE79F}" dt="2023-07-25T00:11:03.633" v="1"/>
          <ac:grpSpMkLst>
            <pc:docMk/>
            <pc:sldMk cId="2903260124" sldId="264"/>
            <ac:grpSpMk id="11" creationId="{654CB9A1-4ECE-3E60-9195-DEF47B6A267A}"/>
          </ac:grpSpMkLst>
        </pc:grpChg>
        <pc:picChg chg="mod">
          <ac:chgData name="Iosif, Inge" userId="c8131274-6ee1-418a-ba51-b6e8c370357b" providerId="ADAL" clId="{3738FD92-3F3F-4BD0-B45F-C86B601AE79F}" dt="2023-07-25T00:11:03.633" v="1"/>
          <ac:picMkLst>
            <pc:docMk/>
            <pc:sldMk cId="2903260124" sldId="264"/>
            <ac:picMk id="3" creationId="{AFD23098-2516-637D-45A4-3B1376FFFD8D}"/>
          </ac:picMkLst>
        </pc:picChg>
        <pc:picChg chg="mod">
          <ac:chgData name="Iosif, Inge" userId="c8131274-6ee1-418a-ba51-b6e8c370357b" providerId="ADAL" clId="{3738FD92-3F3F-4BD0-B45F-C86B601AE79F}" dt="2023-07-25T00:11:03.633" v="1"/>
          <ac:picMkLst>
            <pc:docMk/>
            <pc:sldMk cId="2903260124" sldId="264"/>
            <ac:picMk id="4" creationId="{CA88BB60-451F-A968-B194-FE5A396A4E96}"/>
          </ac:picMkLst>
        </pc:picChg>
        <pc:picChg chg="mod">
          <ac:chgData name="Iosif, Inge" userId="c8131274-6ee1-418a-ba51-b6e8c370357b" providerId="ADAL" clId="{3738FD92-3F3F-4BD0-B45F-C86B601AE79F}" dt="2023-07-25T00:11:03.633" v="1"/>
          <ac:picMkLst>
            <pc:docMk/>
            <pc:sldMk cId="2903260124" sldId="264"/>
            <ac:picMk id="6" creationId="{BD03DED3-2023-9836-A892-D4E3D9FBF757}"/>
          </ac:picMkLst>
        </pc:picChg>
        <pc:picChg chg="mod">
          <ac:chgData name="Iosif, Inge" userId="c8131274-6ee1-418a-ba51-b6e8c370357b" providerId="ADAL" clId="{3738FD92-3F3F-4BD0-B45F-C86B601AE79F}" dt="2023-07-25T00:11:03.633" v="1"/>
          <ac:picMkLst>
            <pc:docMk/>
            <pc:sldMk cId="2903260124" sldId="264"/>
            <ac:picMk id="13" creationId="{EDACEA0C-ADA1-8F65-F41D-612022DA0E8C}"/>
          </ac:picMkLst>
        </pc:picChg>
      </pc:sldChg>
      <pc:sldChg chg="modSp">
        <pc:chgData name="Iosif, Inge" userId="c8131274-6ee1-418a-ba51-b6e8c370357b" providerId="ADAL" clId="{3738FD92-3F3F-4BD0-B45F-C86B601AE79F}" dt="2023-07-25T00:11:03.633" v="1"/>
        <pc:sldMkLst>
          <pc:docMk/>
          <pc:sldMk cId="2797243812" sldId="265"/>
        </pc:sldMkLst>
        <pc:spChg chg="mod">
          <ac:chgData name="Iosif, Inge" userId="c8131274-6ee1-418a-ba51-b6e8c370357b" providerId="ADAL" clId="{3738FD92-3F3F-4BD0-B45F-C86B601AE79F}" dt="2023-07-25T00:11:03.633" v="1"/>
          <ac:spMkLst>
            <pc:docMk/>
            <pc:sldMk cId="2797243812" sldId="265"/>
            <ac:spMk id="5" creationId="{0BA9682E-8F64-CD51-A3F2-7BF29A7B6DE3}"/>
          </ac:spMkLst>
        </pc:spChg>
        <pc:spChg chg="mod">
          <ac:chgData name="Iosif, Inge" userId="c8131274-6ee1-418a-ba51-b6e8c370357b" providerId="ADAL" clId="{3738FD92-3F3F-4BD0-B45F-C86B601AE79F}" dt="2023-07-25T00:11:03.633" v="1"/>
          <ac:spMkLst>
            <pc:docMk/>
            <pc:sldMk cId="2797243812" sldId="265"/>
            <ac:spMk id="38" creationId="{00000000-0000-0000-0000-000000000000}"/>
          </ac:spMkLst>
        </pc:spChg>
        <pc:spChg chg="mod">
          <ac:chgData name="Iosif, Inge" userId="c8131274-6ee1-418a-ba51-b6e8c370357b" providerId="ADAL" clId="{3738FD92-3F3F-4BD0-B45F-C86B601AE79F}" dt="2023-07-25T00:11:03.633" v="1"/>
          <ac:spMkLst>
            <pc:docMk/>
            <pc:sldMk cId="2797243812" sldId="265"/>
            <ac:spMk id="39" creationId="{00000000-0000-0000-0000-000000000000}"/>
          </ac:spMkLst>
        </pc:spChg>
        <pc:grpChg chg="mod">
          <ac:chgData name="Iosif, Inge" userId="c8131274-6ee1-418a-ba51-b6e8c370357b" providerId="ADAL" clId="{3738FD92-3F3F-4BD0-B45F-C86B601AE79F}" dt="2023-07-25T00:11:03.633" v="1"/>
          <ac:grpSpMkLst>
            <pc:docMk/>
            <pc:sldMk cId="2797243812" sldId="265"/>
            <ac:grpSpMk id="4" creationId="{5A66C716-A597-6812-073A-59048EFD7F4D}"/>
          </ac:grpSpMkLst>
        </pc:grpChg>
        <pc:picChg chg="mod">
          <ac:chgData name="Iosif, Inge" userId="c8131274-6ee1-418a-ba51-b6e8c370357b" providerId="ADAL" clId="{3738FD92-3F3F-4BD0-B45F-C86B601AE79F}" dt="2023-07-25T00:11:03.633" v="1"/>
          <ac:picMkLst>
            <pc:docMk/>
            <pc:sldMk cId="2797243812" sldId="265"/>
            <ac:picMk id="3" creationId="{4A7A237D-E7BF-E817-F258-577BE6EC90D5}"/>
          </ac:picMkLst>
        </pc:picChg>
        <pc:picChg chg="mod">
          <ac:chgData name="Iosif, Inge" userId="c8131274-6ee1-418a-ba51-b6e8c370357b" providerId="ADAL" clId="{3738FD92-3F3F-4BD0-B45F-C86B601AE79F}" dt="2023-07-25T00:11:03.633" v="1"/>
          <ac:picMkLst>
            <pc:docMk/>
            <pc:sldMk cId="2797243812" sldId="265"/>
            <ac:picMk id="6" creationId="{0BEF44C9-17DD-B768-5306-AA82195BE9DF}"/>
          </ac:picMkLst>
        </pc:picChg>
        <pc:picChg chg="mod">
          <ac:chgData name="Iosif, Inge" userId="c8131274-6ee1-418a-ba51-b6e8c370357b" providerId="ADAL" clId="{3738FD92-3F3F-4BD0-B45F-C86B601AE79F}" dt="2023-07-25T00:11:03.633" v="1"/>
          <ac:picMkLst>
            <pc:docMk/>
            <pc:sldMk cId="2797243812" sldId="265"/>
            <ac:picMk id="7" creationId="{888B67F8-883E-4A5A-EB52-E9CDFA917F11}"/>
          </ac:picMkLst>
        </pc:picChg>
        <pc:picChg chg="mod">
          <ac:chgData name="Iosif, Inge" userId="c8131274-6ee1-418a-ba51-b6e8c370357b" providerId="ADAL" clId="{3738FD92-3F3F-4BD0-B45F-C86B601AE79F}" dt="2023-07-25T00:11:03.633" v="1"/>
          <ac:picMkLst>
            <pc:docMk/>
            <pc:sldMk cId="2797243812" sldId="265"/>
            <ac:picMk id="8" creationId="{5414360F-B0FA-A7EF-3B6F-CAD087E46A36}"/>
          </ac:picMkLst>
        </pc:picChg>
      </pc:sldChg>
      <pc:sldMasterChg chg="modSp modSldLayout">
        <pc:chgData name="Iosif, Inge" userId="c8131274-6ee1-418a-ba51-b6e8c370357b" providerId="ADAL" clId="{3738FD92-3F3F-4BD0-B45F-C86B601AE79F}" dt="2023-07-25T00:11:03.633" v="1"/>
        <pc:sldMasterMkLst>
          <pc:docMk/>
          <pc:sldMasterMk cId="0" sldId="2147483648"/>
        </pc:sldMasterMkLst>
        <pc:spChg chg="mod">
          <ac:chgData name="Iosif, Inge" userId="c8131274-6ee1-418a-ba51-b6e8c370357b" providerId="ADAL" clId="{3738FD92-3F3F-4BD0-B45F-C86B601AE79F}" dt="2023-07-25T00:11:03.633" v="1"/>
          <ac:spMkLst>
            <pc:docMk/>
            <pc:sldMasterMk cId="0" sldId="2147483648"/>
            <ac:spMk id="2" creationId="{00000000-0000-0000-0000-000000000000}"/>
          </ac:spMkLst>
        </pc:spChg>
        <pc:spChg chg="mod">
          <ac:chgData name="Iosif, Inge" userId="c8131274-6ee1-418a-ba51-b6e8c370357b" providerId="ADAL" clId="{3738FD92-3F3F-4BD0-B45F-C86B601AE79F}" dt="2023-07-25T00:11:03.633" v="1"/>
          <ac:spMkLst>
            <pc:docMk/>
            <pc:sldMasterMk cId="0" sldId="2147483648"/>
            <ac:spMk id="3" creationId="{00000000-0000-0000-0000-000000000000}"/>
          </ac:spMkLst>
        </pc:spChg>
        <pc:spChg chg="mod">
          <ac:chgData name="Iosif, Inge" userId="c8131274-6ee1-418a-ba51-b6e8c370357b" providerId="ADAL" clId="{3738FD92-3F3F-4BD0-B45F-C86B601AE79F}" dt="2023-07-25T00:11:03.633" v="1"/>
          <ac:spMkLst>
            <pc:docMk/>
            <pc:sldMasterMk cId="0" sldId="2147483648"/>
            <ac:spMk id="4" creationId="{00000000-0000-0000-0000-000000000000}"/>
          </ac:spMkLst>
        </pc:spChg>
        <pc:spChg chg="mod">
          <ac:chgData name="Iosif, Inge" userId="c8131274-6ee1-418a-ba51-b6e8c370357b" providerId="ADAL" clId="{3738FD92-3F3F-4BD0-B45F-C86B601AE79F}" dt="2023-07-25T00:11:03.633" v="1"/>
          <ac:spMkLst>
            <pc:docMk/>
            <pc:sldMasterMk cId="0" sldId="2147483648"/>
            <ac:spMk id="5" creationId="{00000000-0000-0000-0000-000000000000}"/>
          </ac:spMkLst>
        </pc:spChg>
        <pc:spChg chg="mod">
          <ac:chgData name="Iosif, Inge" userId="c8131274-6ee1-418a-ba51-b6e8c370357b" providerId="ADAL" clId="{3738FD92-3F3F-4BD0-B45F-C86B601AE79F}" dt="2023-07-25T00:11:03.633" v="1"/>
          <ac:spMkLst>
            <pc:docMk/>
            <pc:sldMasterMk cId="0" sldId="2147483648"/>
            <ac:spMk id="6" creationId="{00000000-0000-0000-0000-000000000000}"/>
          </ac:spMkLst>
        </pc:spChg>
        <pc:sldLayoutChg chg="modSp">
          <pc:chgData name="Iosif, Inge" userId="c8131274-6ee1-418a-ba51-b6e8c370357b" providerId="ADAL" clId="{3738FD92-3F3F-4BD0-B45F-C86B601AE79F}" dt="2023-07-25T00:11:03.633" v="1"/>
          <pc:sldLayoutMkLst>
            <pc:docMk/>
            <pc:sldMasterMk cId="0" sldId="2147483648"/>
            <pc:sldLayoutMk cId="0" sldId="2147483661"/>
          </pc:sldLayoutMkLst>
          <pc:spChg chg="mod">
            <ac:chgData name="Iosif, Inge" userId="c8131274-6ee1-418a-ba51-b6e8c370357b" providerId="ADAL" clId="{3738FD92-3F3F-4BD0-B45F-C86B601AE79F}" dt="2023-07-25T00:11:03.633" v="1"/>
            <ac:spMkLst>
              <pc:docMk/>
              <pc:sldMasterMk cId="0" sldId="2147483648"/>
              <pc:sldLayoutMk cId="0" sldId="2147483661"/>
              <ac:spMk id="2" creationId="{00000000-0000-0000-0000-000000000000}"/>
            </ac:spMkLst>
          </pc:spChg>
          <pc:spChg chg="mod">
            <ac:chgData name="Iosif, Inge" userId="c8131274-6ee1-418a-ba51-b6e8c370357b" providerId="ADAL" clId="{3738FD92-3F3F-4BD0-B45F-C86B601AE79F}" dt="2023-07-25T00:11:03.633" v="1"/>
            <ac:spMkLst>
              <pc:docMk/>
              <pc:sldMasterMk cId="0" sldId="2147483648"/>
              <pc:sldLayoutMk cId="0" sldId="2147483661"/>
              <ac:spMk id="3" creationId="{00000000-0000-0000-0000-000000000000}"/>
            </ac:spMkLst>
          </pc:spChg>
        </pc:sldLayoutChg>
        <pc:sldLayoutChg chg="modSp">
          <pc:chgData name="Iosif, Inge" userId="c8131274-6ee1-418a-ba51-b6e8c370357b" providerId="ADAL" clId="{3738FD92-3F3F-4BD0-B45F-C86B601AE79F}" dt="2023-07-25T00:11:03.633" v="1"/>
          <pc:sldLayoutMkLst>
            <pc:docMk/>
            <pc:sldMasterMk cId="0" sldId="2147483648"/>
            <pc:sldLayoutMk cId="0" sldId="2147483662"/>
          </pc:sldLayoutMkLst>
          <pc:spChg chg="mod">
            <ac:chgData name="Iosif, Inge" userId="c8131274-6ee1-418a-ba51-b6e8c370357b" providerId="ADAL" clId="{3738FD92-3F3F-4BD0-B45F-C86B601AE79F}" dt="2023-07-25T00:11:03.633" v="1"/>
            <ac:spMkLst>
              <pc:docMk/>
              <pc:sldMasterMk cId="0" sldId="2147483648"/>
              <pc:sldLayoutMk cId="0" sldId="2147483662"/>
              <ac:spMk id="2" creationId="{00000000-0000-0000-0000-000000000000}"/>
            </ac:spMkLst>
          </pc:spChg>
          <pc:spChg chg="mod">
            <ac:chgData name="Iosif, Inge" userId="c8131274-6ee1-418a-ba51-b6e8c370357b" providerId="ADAL" clId="{3738FD92-3F3F-4BD0-B45F-C86B601AE79F}" dt="2023-07-25T00:11:03.633" v="1"/>
            <ac:spMkLst>
              <pc:docMk/>
              <pc:sldMasterMk cId="0" sldId="2147483648"/>
              <pc:sldLayoutMk cId="0" sldId="2147483662"/>
              <ac:spMk id="3" creationId="{00000000-0000-0000-0000-000000000000}"/>
            </ac:spMkLst>
          </pc:spChg>
        </pc:sldLayoutChg>
        <pc:sldLayoutChg chg="modSp">
          <pc:chgData name="Iosif, Inge" userId="c8131274-6ee1-418a-ba51-b6e8c370357b" providerId="ADAL" clId="{3738FD92-3F3F-4BD0-B45F-C86B601AE79F}" dt="2023-07-25T00:11:03.633" v="1"/>
          <pc:sldLayoutMkLst>
            <pc:docMk/>
            <pc:sldMasterMk cId="0" sldId="2147483648"/>
            <pc:sldLayoutMk cId="0" sldId="2147483663"/>
          </pc:sldLayoutMkLst>
          <pc:spChg chg="mod">
            <ac:chgData name="Iosif, Inge" userId="c8131274-6ee1-418a-ba51-b6e8c370357b" providerId="ADAL" clId="{3738FD92-3F3F-4BD0-B45F-C86B601AE79F}" dt="2023-07-25T00:11:03.633" v="1"/>
            <ac:spMkLst>
              <pc:docMk/>
              <pc:sldMasterMk cId="0" sldId="2147483648"/>
              <pc:sldLayoutMk cId="0" sldId="2147483663"/>
              <ac:spMk id="2" creationId="{00000000-0000-0000-0000-000000000000}"/>
            </ac:spMkLst>
          </pc:spChg>
          <pc:spChg chg="mod">
            <ac:chgData name="Iosif, Inge" userId="c8131274-6ee1-418a-ba51-b6e8c370357b" providerId="ADAL" clId="{3738FD92-3F3F-4BD0-B45F-C86B601AE79F}" dt="2023-07-25T00:11:03.633" v="1"/>
            <ac:spMkLst>
              <pc:docMk/>
              <pc:sldMasterMk cId="0" sldId="2147483648"/>
              <pc:sldLayoutMk cId="0" sldId="2147483663"/>
              <ac:spMk id="3" creationId="{00000000-0000-0000-0000-000000000000}"/>
            </ac:spMkLst>
          </pc:spChg>
          <pc:spChg chg="mod">
            <ac:chgData name="Iosif, Inge" userId="c8131274-6ee1-418a-ba51-b6e8c370357b" providerId="ADAL" clId="{3738FD92-3F3F-4BD0-B45F-C86B601AE79F}" dt="2023-07-25T00:11:03.633" v="1"/>
            <ac:spMkLst>
              <pc:docMk/>
              <pc:sldMasterMk cId="0" sldId="2147483648"/>
              <pc:sldLayoutMk cId="0" sldId="2147483663"/>
              <ac:spMk id="4" creationId="{00000000-0000-0000-0000-000000000000}"/>
            </ac:spMkLst>
          </pc:spChg>
        </pc:sldLayoutChg>
        <pc:sldLayoutChg chg="modSp">
          <pc:chgData name="Iosif, Inge" userId="c8131274-6ee1-418a-ba51-b6e8c370357b" providerId="ADAL" clId="{3738FD92-3F3F-4BD0-B45F-C86B601AE79F}" dt="2023-07-25T00:11:03.633" v="1"/>
          <pc:sldLayoutMkLst>
            <pc:docMk/>
            <pc:sldMasterMk cId="0" sldId="2147483648"/>
            <pc:sldLayoutMk cId="0" sldId="2147483664"/>
          </pc:sldLayoutMkLst>
          <pc:spChg chg="mod">
            <ac:chgData name="Iosif, Inge" userId="c8131274-6ee1-418a-ba51-b6e8c370357b" providerId="ADAL" clId="{3738FD92-3F3F-4BD0-B45F-C86B601AE79F}" dt="2023-07-25T00:11:03.633" v="1"/>
            <ac:spMkLst>
              <pc:docMk/>
              <pc:sldMasterMk cId="0" sldId="2147483648"/>
              <pc:sldLayoutMk cId="0" sldId="2147483664"/>
              <ac:spMk id="2"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946" y="1596454"/>
            <a:ext cx="5836047"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891" y="2883916"/>
            <a:ext cx="4806157" cy="2539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5" name="Holder 5"/>
          <p:cNvSpPr>
            <a:spLocks noGrp="1"/>
          </p:cNvSpPr>
          <p:nvPr>
            <p:ph type="dt" sz="half" idx="6"/>
          </p:nvPr>
        </p:nvSpPr>
        <p:spPr/>
        <p:txBody>
          <a:bodyPr lIns="0" tIns="0" rIns="0" bIns="0"/>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advTm="10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8794" y="261047"/>
            <a:ext cx="6668351" cy="346249"/>
          </a:xfrm>
        </p:spPr>
        <p:txBody>
          <a:bodyPr lIns="0" tIns="0" rIns="0" bIns="0"/>
          <a:lstStyle>
            <a:lvl1pPr>
              <a:defRPr sz="2250" b="1" i="0">
                <a:solidFill>
                  <a:srgbClr val="F15A29"/>
                </a:solidFill>
                <a:latin typeface="MuseoSlab-700"/>
                <a:cs typeface="MuseoSlab-700"/>
              </a:defRPr>
            </a:lvl1pPr>
          </a:lstStyle>
          <a:p>
            <a:endParaRPr/>
          </a:p>
        </p:txBody>
      </p:sp>
      <p:sp>
        <p:nvSpPr>
          <p:cNvPr id="3" name="Holder 3"/>
          <p:cNvSpPr>
            <a:spLocks noGrp="1"/>
          </p:cNvSpPr>
          <p:nvPr>
            <p:ph type="body" idx="1"/>
          </p:nvPr>
        </p:nvSpPr>
        <p:spPr>
          <a:xfrm>
            <a:off x="237244" y="1762637"/>
            <a:ext cx="6391449" cy="190501"/>
          </a:xfrm>
        </p:spPr>
        <p:txBody>
          <a:bodyPr lIns="0" tIns="0" rIns="0" bIns="0"/>
          <a:lstStyle>
            <a:lvl1pPr>
              <a:defRPr sz="1238" b="0" i="0">
                <a:solidFill>
                  <a:srgbClr val="231F20"/>
                </a:solidFill>
                <a:latin typeface="MuseoSans-300"/>
                <a:cs typeface="MuseoSans-300"/>
              </a:defRPr>
            </a:lvl1pPr>
          </a:lstStyle>
          <a:p>
            <a:endParaRPr/>
          </a:p>
        </p:txBody>
      </p:sp>
      <p:sp>
        <p:nvSpPr>
          <p:cNvPr id="4" name="Holder 4"/>
          <p:cNvSpPr>
            <a:spLocks noGrp="1"/>
          </p:cNvSpPr>
          <p:nvPr>
            <p:ph type="ftr" sz="quarter" idx="5"/>
          </p:nvPr>
        </p:nvSpPr>
        <p:spPr/>
        <p:txBody>
          <a:bodyPr lIns="0" tIns="0" rIns="0" bIns="0"/>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5" name="Holder 5"/>
          <p:cNvSpPr>
            <a:spLocks noGrp="1"/>
          </p:cNvSpPr>
          <p:nvPr>
            <p:ph type="dt" sz="half" idx="6"/>
          </p:nvPr>
        </p:nvSpPr>
        <p:spPr/>
        <p:txBody>
          <a:bodyPr lIns="0" tIns="0" rIns="0" bIns="0"/>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advTm="1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8794" y="261047"/>
            <a:ext cx="6668351" cy="346249"/>
          </a:xfrm>
        </p:spPr>
        <p:txBody>
          <a:bodyPr lIns="0" tIns="0" rIns="0" bIns="0"/>
          <a:lstStyle>
            <a:lvl1pPr>
              <a:defRPr sz="2250" b="1" i="0">
                <a:solidFill>
                  <a:srgbClr val="F15A29"/>
                </a:solidFill>
                <a:latin typeface="MuseoSlab-700"/>
                <a:cs typeface="MuseoSlab-700"/>
              </a:defRPr>
            </a:lvl1pPr>
          </a:lstStyle>
          <a:p>
            <a:endParaRPr/>
          </a:p>
        </p:txBody>
      </p:sp>
      <p:sp>
        <p:nvSpPr>
          <p:cNvPr id="3" name="Holder 3"/>
          <p:cNvSpPr>
            <a:spLocks noGrp="1"/>
          </p:cNvSpPr>
          <p:nvPr>
            <p:ph sz="half" idx="2"/>
          </p:nvPr>
        </p:nvSpPr>
        <p:spPr>
          <a:xfrm>
            <a:off x="343297" y="1184466"/>
            <a:ext cx="2986683" cy="2539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5958" y="1184466"/>
            <a:ext cx="2986683" cy="2539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6" name="Holder 6"/>
          <p:cNvSpPr>
            <a:spLocks noGrp="1"/>
          </p:cNvSpPr>
          <p:nvPr>
            <p:ph type="dt" sz="half" idx="6"/>
          </p:nvPr>
        </p:nvSpPr>
        <p:spPr/>
        <p:txBody>
          <a:bodyPr lIns="0" tIns="0" rIns="0" bIns="0"/>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advTm="10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8794" y="261047"/>
            <a:ext cx="6668351" cy="346249"/>
          </a:xfrm>
        </p:spPr>
        <p:txBody>
          <a:bodyPr lIns="0" tIns="0" rIns="0" bIns="0"/>
          <a:lstStyle>
            <a:lvl1pPr>
              <a:defRPr sz="2250" b="1" i="0">
                <a:solidFill>
                  <a:srgbClr val="F15A29"/>
                </a:solidFill>
                <a:latin typeface="MuseoSlab-700"/>
                <a:cs typeface="MuseoSlab-700"/>
              </a:defRPr>
            </a:lvl1pPr>
          </a:lstStyle>
          <a:p>
            <a:endParaRPr/>
          </a:p>
        </p:txBody>
      </p:sp>
      <p:sp>
        <p:nvSpPr>
          <p:cNvPr id="3" name="Holder 3"/>
          <p:cNvSpPr>
            <a:spLocks noGrp="1"/>
          </p:cNvSpPr>
          <p:nvPr>
            <p:ph type="ftr" sz="quarter" idx="5"/>
          </p:nvPr>
        </p:nvSpPr>
        <p:spPr/>
        <p:txBody>
          <a:bodyPr lIns="0" tIns="0" rIns="0" bIns="0"/>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4" name="Holder 4"/>
          <p:cNvSpPr>
            <a:spLocks noGrp="1"/>
          </p:cNvSpPr>
          <p:nvPr>
            <p:ph type="dt" sz="half" idx="6"/>
          </p:nvPr>
        </p:nvSpPr>
        <p:spPr/>
        <p:txBody>
          <a:bodyPr lIns="0" tIns="0" rIns="0" bIns="0"/>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advTm="10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3" name="Holder 3"/>
          <p:cNvSpPr>
            <a:spLocks noGrp="1"/>
          </p:cNvSpPr>
          <p:nvPr>
            <p:ph type="dt" sz="half" idx="6"/>
          </p:nvPr>
        </p:nvSpPr>
        <p:spPr/>
        <p:txBody>
          <a:bodyPr lIns="0" tIns="0" rIns="0" bIns="0"/>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advTm="10000">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94" y="261047"/>
            <a:ext cx="6668351" cy="461665"/>
          </a:xfrm>
          <a:prstGeom prst="rect">
            <a:avLst/>
          </a:prstGeom>
        </p:spPr>
        <p:txBody>
          <a:bodyPr wrap="square" lIns="0" tIns="0" rIns="0" bIns="0">
            <a:spAutoFit/>
          </a:bodyPr>
          <a:lstStyle>
            <a:lvl1pPr>
              <a:defRPr sz="3000" b="1" i="0">
                <a:solidFill>
                  <a:srgbClr val="F15A29"/>
                </a:solidFill>
                <a:latin typeface="MuseoSlab-700"/>
                <a:cs typeface="MuseoSlab-700"/>
              </a:defRPr>
            </a:lvl1pPr>
          </a:lstStyle>
          <a:p>
            <a:endParaRPr/>
          </a:p>
        </p:txBody>
      </p:sp>
      <p:sp>
        <p:nvSpPr>
          <p:cNvPr id="3" name="Holder 3"/>
          <p:cNvSpPr>
            <a:spLocks noGrp="1"/>
          </p:cNvSpPr>
          <p:nvPr>
            <p:ph type="body" idx="1"/>
          </p:nvPr>
        </p:nvSpPr>
        <p:spPr>
          <a:xfrm>
            <a:off x="237244" y="1762637"/>
            <a:ext cx="6391449" cy="253916"/>
          </a:xfrm>
          <a:prstGeom prst="rect">
            <a:avLst/>
          </a:prstGeom>
        </p:spPr>
        <p:txBody>
          <a:bodyPr wrap="square" lIns="0" tIns="0" rIns="0" bIns="0">
            <a:spAutoFit/>
          </a:bodyPr>
          <a:lstStyle>
            <a:lvl1pPr>
              <a:defRPr sz="1650" b="0" i="0">
                <a:solidFill>
                  <a:srgbClr val="231F20"/>
                </a:solidFill>
                <a:latin typeface="MuseoSans-300"/>
                <a:cs typeface="MuseoSans-300"/>
              </a:defRPr>
            </a:lvl1pPr>
          </a:lstStyle>
          <a:p>
            <a:endParaRPr/>
          </a:p>
        </p:txBody>
      </p:sp>
      <p:sp>
        <p:nvSpPr>
          <p:cNvPr id="4" name="Holder 4"/>
          <p:cNvSpPr>
            <a:spLocks noGrp="1"/>
          </p:cNvSpPr>
          <p:nvPr>
            <p:ph type="ftr" sz="quarter" idx="5"/>
          </p:nvPr>
        </p:nvSpPr>
        <p:spPr>
          <a:xfrm>
            <a:off x="559166" y="4605631"/>
            <a:ext cx="2021637" cy="294953"/>
          </a:xfrm>
          <a:prstGeom prst="rect">
            <a:avLst/>
          </a:prstGeom>
        </p:spPr>
        <p:txBody>
          <a:bodyPr wrap="square" lIns="0" tIns="0" rIns="0" bIns="0">
            <a:spAutoFit/>
          </a:bodyPr>
          <a:lstStyle>
            <a:lvl1pPr>
              <a:defRPr sz="1950" b="1" i="0">
                <a:solidFill>
                  <a:schemeClr val="bg1"/>
                </a:solidFill>
                <a:latin typeface="MuseoSlab-900"/>
                <a:cs typeface="MuseoSlab-900"/>
              </a:defRPr>
            </a:lvl1pPr>
          </a:lstStyle>
          <a:p>
            <a:pPr marL="9525">
              <a:lnSpc>
                <a:spcPts val="2280"/>
              </a:lnSpc>
            </a:pPr>
            <a:r>
              <a:rPr lang="en-AU"/>
              <a:t>20th</a:t>
            </a:r>
            <a:r>
              <a:rPr lang="en-AU" spc="-68"/>
              <a:t> </a:t>
            </a:r>
            <a:r>
              <a:rPr lang="en-AU"/>
              <a:t>September</a:t>
            </a:r>
            <a:endParaRPr lang="en-AU" dirty="0"/>
          </a:p>
        </p:txBody>
      </p:sp>
      <p:sp>
        <p:nvSpPr>
          <p:cNvPr id="5" name="Holder 5"/>
          <p:cNvSpPr>
            <a:spLocks noGrp="1"/>
          </p:cNvSpPr>
          <p:nvPr>
            <p:ph type="dt" sz="half" idx="6"/>
          </p:nvPr>
        </p:nvSpPr>
        <p:spPr>
          <a:xfrm>
            <a:off x="3119338" y="4615207"/>
            <a:ext cx="3187893" cy="282129"/>
          </a:xfrm>
          <a:prstGeom prst="rect">
            <a:avLst/>
          </a:prstGeom>
        </p:spPr>
        <p:txBody>
          <a:bodyPr wrap="square" lIns="0" tIns="0" rIns="0" bIns="0">
            <a:spAutoFit/>
          </a:bodyPr>
          <a:lstStyle>
            <a:lvl1pPr>
              <a:defRPr sz="1950" b="0" i="0">
                <a:solidFill>
                  <a:schemeClr val="bg1"/>
                </a:solidFill>
                <a:latin typeface="MuseoSlab-500"/>
                <a:cs typeface="MuseoSlab-500"/>
              </a:defRPr>
            </a:lvl1pPr>
          </a:lstStyle>
          <a:p>
            <a:pPr marL="9525">
              <a:lnSpc>
                <a:spcPts val="2224"/>
              </a:lnSpc>
            </a:pPr>
            <a:r>
              <a:rPr lang="en-AU"/>
              <a:t>c</a:t>
            </a:r>
            <a:r>
              <a:rPr lang="en-AU" spc="-15"/>
              <a:t>a</a:t>
            </a:r>
            <a:r>
              <a:rPr lang="en-AU"/>
              <a:t>thol</a:t>
            </a:r>
            <a:r>
              <a:rPr lang="en-AU" spc="-11"/>
              <a:t>i</a:t>
            </a:r>
            <a:r>
              <a:rPr lang="en-AU"/>
              <a:t>cca</a:t>
            </a:r>
            <a:r>
              <a:rPr lang="en-AU" spc="-15"/>
              <a:t>m</a:t>
            </a:r>
            <a:r>
              <a:rPr lang="en-AU"/>
              <a:t>pa</a:t>
            </a:r>
            <a:r>
              <a:rPr lang="en-AU" spc="-11"/>
              <a:t>i</a:t>
            </a:r>
            <a:r>
              <a:rPr lang="en-AU"/>
              <a:t>gn.c</a:t>
            </a:r>
            <a:r>
              <a:rPr lang="en-AU" spc="-11"/>
              <a:t>o</a:t>
            </a:r>
            <a:r>
              <a:rPr lang="en-AU"/>
              <a:t>m.</a:t>
            </a:r>
            <a:r>
              <a:rPr lang="en-AU" spc="-15"/>
              <a:t>a</a:t>
            </a:r>
            <a:r>
              <a:rPr lang="en-AU"/>
              <a:t>u</a:t>
            </a:r>
            <a:endParaRPr lang="en-AU" dirty="0"/>
          </a:p>
        </p:txBody>
      </p:sp>
      <p:sp>
        <p:nvSpPr>
          <p:cNvPr id="6" name="Holder 6"/>
          <p:cNvSpPr>
            <a:spLocks noGrp="1"/>
          </p:cNvSpPr>
          <p:nvPr>
            <p:ph type="sldNum" sz="quarter" idx="7"/>
          </p:nvPr>
        </p:nvSpPr>
        <p:spPr>
          <a:xfrm>
            <a:off x="4943475" y="4789361"/>
            <a:ext cx="157916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advTm="10000">
    <p:cut/>
  </p:transition>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t="-232" r="23050" b="232"/>
          <a:stretch/>
        </p:blipFill>
        <p:spPr>
          <a:xfrm>
            <a:off x="4167" y="620348"/>
            <a:ext cx="4166596" cy="3610159"/>
          </a:xfrm>
          <a:prstGeom prst="rect">
            <a:avLst/>
          </a:prstGeom>
        </p:spPr>
      </p:pic>
      <p:sp>
        <p:nvSpPr>
          <p:cNvPr id="36" name="object 36"/>
          <p:cNvSpPr/>
          <p:nvPr/>
        </p:nvSpPr>
        <p:spPr>
          <a:xfrm>
            <a:off x="4167" y="4032508"/>
            <a:ext cx="6857604" cy="472413"/>
          </a:xfrm>
          <a:custGeom>
            <a:avLst/>
            <a:gdLst/>
            <a:ahLst/>
            <a:cxnLst/>
            <a:rect l="l" t="t" r="r" b="b"/>
            <a:pathLst>
              <a:path w="9144000" h="629920">
                <a:moveTo>
                  <a:pt x="0" y="629513"/>
                </a:moveTo>
                <a:lnTo>
                  <a:pt x="9144000" y="629513"/>
                </a:lnTo>
                <a:lnTo>
                  <a:pt x="9144000" y="0"/>
                </a:lnTo>
                <a:lnTo>
                  <a:pt x="0" y="0"/>
                </a:lnTo>
                <a:lnTo>
                  <a:pt x="0" y="629513"/>
                </a:lnTo>
                <a:close/>
              </a:path>
            </a:pathLst>
          </a:custGeom>
          <a:solidFill>
            <a:srgbClr val="211D70"/>
          </a:solidFill>
        </p:spPr>
        <p:txBody>
          <a:bodyPr wrap="square" lIns="0" tIns="0" rIns="0" bIns="0" rtlCol="0"/>
          <a:lstStyle/>
          <a:p>
            <a:endParaRPr sz="1350"/>
          </a:p>
        </p:txBody>
      </p:sp>
      <p:sp>
        <p:nvSpPr>
          <p:cNvPr id="38" name="object 38"/>
          <p:cNvSpPr txBox="1"/>
          <p:nvPr/>
        </p:nvSpPr>
        <p:spPr>
          <a:xfrm>
            <a:off x="4287670" y="1904955"/>
            <a:ext cx="2417305" cy="829071"/>
          </a:xfrm>
          <a:prstGeom prst="rect">
            <a:avLst/>
          </a:prstGeom>
        </p:spPr>
        <p:txBody>
          <a:bodyPr vert="horz" wrap="square" lIns="0" tIns="20953" rIns="0" bIns="0" rtlCol="0">
            <a:spAutoFit/>
          </a:bodyPr>
          <a:lstStyle/>
          <a:p>
            <a:r>
              <a:rPr lang="en-AU" sz="1050" dirty="0">
                <a:solidFill>
                  <a:srgbClr val="221E1F"/>
                </a:solidFill>
                <a:latin typeface="Museo Sans 300"/>
              </a:rPr>
              <a:t>Through your gift, you open the door of faith and allow God’s mercy to flow through us into the lives of those in need, so that they may see in the face of the Church, and in each of us, the face of Christ</a:t>
            </a:r>
            <a:r>
              <a:rPr lang="en-AU" sz="788" dirty="0">
                <a:solidFill>
                  <a:srgbClr val="221E1F"/>
                </a:solidFill>
                <a:latin typeface="Museo Sans 300"/>
              </a:rPr>
              <a:t>. </a:t>
            </a:r>
          </a:p>
        </p:txBody>
      </p:sp>
      <p:sp>
        <p:nvSpPr>
          <p:cNvPr id="39" name="object 39"/>
          <p:cNvSpPr txBox="1">
            <a:spLocks noGrp="1"/>
          </p:cNvSpPr>
          <p:nvPr>
            <p:ph type="title"/>
          </p:nvPr>
        </p:nvSpPr>
        <p:spPr>
          <a:xfrm>
            <a:off x="4238785" y="808578"/>
            <a:ext cx="2388732" cy="688166"/>
          </a:xfrm>
          <a:prstGeom prst="rect">
            <a:avLst/>
          </a:prstGeom>
        </p:spPr>
        <p:txBody>
          <a:bodyPr vert="horz" wrap="square" lIns="0" tIns="57623" rIns="0" bIns="0" rtlCol="0">
            <a:spAutoFit/>
          </a:bodyPr>
          <a:lstStyle/>
          <a:p>
            <a:pPr marL="9525" marR="3810" indent="67151" algn="ctr">
              <a:lnSpc>
                <a:spcPts val="2408"/>
              </a:lnSpc>
              <a:spcBef>
                <a:spcPts val="454"/>
              </a:spcBef>
            </a:pPr>
            <a:r>
              <a:rPr sz="2700" spc="-15" dirty="0">
                <a:solidFill>
                  <a:srgbClr val="211D70"/>
                </a:solidFill>
              </a:rPr>
              <a:t>Be </a:t>
            </a:r>
            <a:r>
              <a:rPr lang="en-AU" sz="2700" spc="-34" dirty="0">
                <a:solidFill>
                  <a:srgbClr val="211D70"/>
                </a:solidFill>
              </a:rPr>
              <a:t>the face of Christ for others</a:t>
            </a:r>
            <a:endParaRPr sz="2700" dirty="0"/>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47317" y="3317833"/>
            <a:ext cx="2059781" cy="512527"/>
          </a:xfrm>
          <a:prstGeom prst="rect">
            <a:avLst/>
          </a:prstGeom>
        </p:spPr>
      </p:pic>
      <p:grpSp>
        <p:nvGrpSpPr>
          <p:cNvPr id="3" name="Group 2">
            <a:extLst>
              <a:ext uri="{FF2B5EF4-FFF2-40B4-BE49-F238E27FC236}">
                <a16:creationId xmlns:a16="http://schemas.microsoft.com/office/drawing/2014/main" id="{74A47484-9ED3-658B-61DC-7F4BC44CA4CA}"/>
              </a:ext>
            </a:extLst>
          </p:cNvPr>
          <p:cNvGrpSpPr/>
          <p:nvPr/>
        </p:nvGrpSpPr>
        <p:grpSpPr>
          <a:xfrm>
            <a:off x="118460" y="3717859"/>
            <a:ext cx="6686164" cy="700708"/>
            <a:chOff x="152400" y="4098924"/>
            <a:chExt cx="8915400" cy="934331"/>
          </a:xfrm>
        </p:grpSpPr>
        <p:sp>
          <p:nvSpPr>
            <p:cNvPr id="37" name="object 37"/>
            <p:cNvSpPr txBox="1"/>
            <p:nvPr/>
          </p:nvSpPr>
          <p:spPr>
            <a:xfrm>
              <a:off x="1411323" y="4576027"/>
              <a:ext cx="7656477" cy="412956"/>
            </a:xfrm>
            <a:prstGeom prst="rect">
              <a:avLst/>
            </a:prstGeom>
          </p:spPr>
          <p:txBody>
            <a:bodyPr vert="horz" wrap="square" lIns="0" tIns="9524" rIns="0" bIns="0" rtlCol="0">
              <a:spAutoFit/>
            </a:bodyPr>
            <a:lstStyle/>
            <a:p>
              <a:pPr marL="9525">
                <a:spcBef>
                  <a:spcPts val="75"/>
                </a:spcBef>
              </a:pPr>
              <a:r>
                <a:rPr lang="en-AU" sz="1950" dirty="0">
                  <a:solidFill>
                    <a:srgbClr val="FFFFFF"/>
                  </a:solidFill>
                  <a:latin typeface="MuseoSlab-500"/>
                  <a:cs typeface="MuseoSlab-500"/>
                </a:rPr>
                <a:t>20 August 2023                            </a:t>
              </a: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pic>
          <p:nvPicPr>
            <p:cNvPr id="2" name="object 10">
              <a:extLst>
                <a:ext uri="{FF2B5EF4-FFF2-40B4-BE49-F238E27FC236}">
                  <a16:creationId xmlns:a16="http://schemas.microsoft.com/office/drawing/2014/main" id="{02D50EC2-EBEA-B525-939A-062B986A4CD0}"/>
                </a:ext>
              </a:extLst>
            </p:cNvPr>
            <p:cNvPicPr/>
            <p:nvPr/>
          </p:nvPicPr>
          <p:blipFill>
            <a:blip r:embed="rId4" cstate="print">
              <a:extLst>
                <a:ext uri="{28A0092B-C50C-407E-A947-70E740481C1C}">
                  <a14:useLocalDpi xmlns:a14="http://schemas.microsoft.com/office/drawing/2010/main" val="0"/>
                </a:ext>
              </a:extLst>
            </a:blip>
            <a:srcRect/>
            <a:stretch/>
          </p:blipFill>
          <p:spPr>
            <a:xfrm>
              <a:off x="152400" y="4098924"/>
              <a:ext cx="934331" cy="934331"/>
            </a:xfrm>
            <a:prstGeom prst="rect">
              <a:avLst/>
            </a:prstGeom>
          </p:spPr>
        </p:pic>
      </p:grpSp>
    </p:spTree>
  </p:cSld>
  <p:clrMapOvr>
    <a:masterClrMapping/>
  </p:clrMapOvr>
  <p:transition advTm="10000">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D7AE3FE8-9BDF-2125-D4DA-D28F1FF6DD22}"/>
              </a:ext>
            </a:extLst>
          </p:cNvPr>
          <p:cNvPicPr/>
          <p:nvPr/>
        </p:nvPicPr>
        <p:blipFill>
          <a:blip r:embed="rId2" cstate="print"/>
          <a:stretch>
            <a:fillRect/>
          </a:stretch>
        </p:blipFill>
        <p:spPr>
          <a:xfrm>
            <a:off x="4167" y="4030065"/>
            <a:ext cx="6857604" cy="475943"/>
          </a:xfrm>
          <a:prstGeom prst="rect">
            <a:avLst/>
          </a:prstGeom>
        </p:spPr>
      </p:pic>
      <p:sp>
        <p:nvSpPr>
          <p:cNvPr id="38" name="object 38"/>
          <p:cNvSpPr txBox="1"/>
          <p:nvPr/>
        </p:nvSpPr>
        <p:spPr>
          <a:xfrm>
            <a:off x="4575903" y="1904955"/>
            <a:ext cx="2129072" cy="990654"/>
          </a:xfrm>
          <a:prstGeom prst="rect">
            <a:avLst/>
          </a:prstGeom>
        </p:spPr>
        <p:txBody>
          <a:bodyPr vert="horz" wrap="square" lIns="0" tIns="20953" rIns="0" bIns="0" rtlCol="0">
            <a:spAutoFit/>
          </a:bodyPr>
          <a:lstStyle/>
          <a:p>
            <a:pPr marL="5453" marR="2181">
              <a:spcBef>
                <a:spcPts val="43"/>
              </a:spcBef>
            </a:pPr>
            <a:r>
              <a:rPr lang="en-AU" sz="1050" spc="-22" dirty="0">
                <a:solidFill>
                  <a:srgbClr val="231F20"/>
                </a:solidFill>
                <a:latin typeface="Lucida Sans"/>
                <a:cs typeface="Lucida Sans"/>
              </a:rPr>
              <a:t>Your</a:t>
            </a:r>
            <a:r>
              <a:rPr lang="en-AU" sz="1050" spc="-15" dirty="0">
                <a:solidFill>
                  <a:srgbClr val="231F20"/>
                </a:solidFill>
                <a:latin typeface="Lucida Sans"/>
                <a:cs typeface="Lucida Sans"/>
              </a:rPr>
              <a:t> </a:t>
            </a:r>
            <a:r>
              <a:rPr lang="en-AU" sz="1050" spc="-22" dirty="0">
                <a:solidFill>
                  <a:srgbClr val="231F20"/>
                </a:solidFill>
                <a:latin typeface="Lucida Sans"/>
                <a:cs typeface="Lucida Sans"/>
              </a:rPr>
              <a:t>gift</a:t>
            </a:r>
            <a:r>
              <a:rPr lang="en-AU" sz="1050" spc="-13" dirty="0">
                <a:solidFill>
                  <a:srgbClr val="231F20"/>
                </a:solidFill>
                <a:latin typeface="Lucida Sans"/>
                <a:cs typeface="Lucida Sans"/>
              </a:rPr>
              <a:t> </a:t>
            </a:r>
            <a:r>
              <a:rPr lang="en-AU" sz="1050" spc="-20" dirty="0">
                <a:solidFill>
                  <a:srgbClr val="231F20"/>
                </a:solidFill>
                <a:latin typeface="Lucida Sans"/>
                <a:cs typeface="Lucida Sans"/>
              </a:rPr>
              <a:t>ensures</a:t>
            </a:r>
            <a:r>
              <a:rPr lang="en-AU" sz="1050" spc="-15" dirty="0">
                <a:solidFill>
                  <a:srgbClr val="231F20"/>
                </a:solidFill>
                <a:latin typeface="Lucida Sans"/>
                <a:cs typeface="Lucida Sans"/>
              </a:rPr>
              <a:t> our</a:t>
            </a:r>
            <a:r>
              <a:rPr lang="en-AU" sz="1050" spc="-13" dirty="0">
                <a:solidFill>
                  <a:srgbClr val="231F20"/>
                </a:solidFill>
                <a:latin typeface="Lucida Sans"/>
                <a:cs typeface="Lucida Sans"/>
              </a:rPr>
              <a:t> </a:t>
            </a:r>
            <a:r>
              <a:rPr lang="en-AU" sz="1050" spc="-15" dirty="0">
                <a:solidFill>
                  <a:srgbClr val="231F20"/>
                </a:solidFill>
                <a:latin typeface="Lucida Sans"/>
                <a:cs typeface="Lucida Sans"/>
              </a:rPr>
              <a:t>elderly </a:t>
            </a:r>
            <a:r>
              <a:rPr lang="en-AU" sz="1050" spc="-22" dirty="0">
                <a:solidFill>
                  <a:srgbClr val="231F20"/>
                </a:solidFill>
                <a:latin typeface="Lucida Sans"/>
                <a:cs typeface="Lucida Sans"/>
              </a:rPr>
              <a:t>priests </a:t>
            </a:r>
            <a:r>
              <a:rPr lang="en-AU" sz="1050" spc="-13" dirty="0">
                <a:solidFill>
                  <a:srgbClr val="231F20"/>
                </a:solidFill>
                <a:latin typeface="Lucida Sans"/>
                <a:cs typeface="Lucida Sans"/>
              </a:rPr>
              <a:t>have</a:t>
            </a:r>
            <a:r>
              <a:rPr lang="en-AU" sz="1050" spc="-22" dirty="0">
                <a:solidFill>
                  <a:srgbClr val="231F20"/>
                </a:solidFill>
                <a:latin typeface="Lucida Sans"/>
                <a:cs typeface="Lucida Sans"/>
              </a:rPr>
              <a:t> </a:t>
            </a:r>
            <a:r>
              <a:rPr lang="en-AU" sz="1050" spc="-11" dirty="0">
                <a:solidFill>
                  <a:srgbClr val="231F20"/>
                </a:solidFill>
                <a:latin typeface="Lucida Sans"/>
                <a:cs typeface="Lucida Sans"/>
              </a:rPr>
              <a:t>the</a:t>
            </a:r>
            <a:r>
              <a:rPr lang="en-AU" sz="1050" spc="-20" dirty="0">
                <a:solidFill>
                  <a:srgbClr val="231F20"/>
                </a:solidFill>
                <a:latin typeface="Lucida Sans"/>
                <a:cs typeface="Lucida Sans"/>
              </a:rPr>
              <a:t> </a:t>
            </a:r>
            <a:r>
              <a:rPr lang="en-AU" sz="1050" spc="-17" dirty="0">
                <a:solidFill>
                  <a:srgbClr val="231F20"/>
                </a:solidFill>
                <a:latin typeface="Lucida Sans"/>
                <a:cs typeface="Lucida Sans"/>
              </a:rPr>
              <a:t>support</a:t>
            </a:r>
            <a:r>
              <a:rPr lang="en-AU" sz="1050" spc="-22" dirty="0">
                <a:solidFill>
                  <a:srgbClr val="231F20"/>
                </a:solidFill>
                <a:latin typeface="Lucida Sans"/>
                <a:cs typeface="Lucida Sans"/>
              </a:rPr>
              <a:t> </a:t>
            </a:r>
            <a:r>
              <a:rPr lang="en-AU" sz="1050" spc="-11" dirty="0">
                <a:solidFill>
                  <a:srgbClr val="231F20"/>
                </a:solidFill>
                <a:latin typeface="Lucida Sans"/>
                <a:cs typeface="Lucida Sans"/>
              </a:rPr>
              <a:t>they</a:t>
            </a:r>
            <a:r>
              <a:rPr lang="en-AU" sz="1050" spc="-20" dirty="0">
                <a:solidFill>
                  <a:srgbClr val="231F20"/>
                </a:solidFill>
                <a:latin typeface="Lucida Sans"/>
                <a:cs typeface="Lucida Sans"/>
              </a:rPr>
              <a:t> </a:t>
            </a:r>
            <a:r>
              <a:rPr lang="en-AU" sz="1050" spc="-11" dirty="0">
                <a:solidFill>
                  <a:srgbClr val="231F20"/>
                </a:solidFill>
                <a:latin typeface="Lucida Sans"/>
                <a:cs typeface="Lucida Sans"/>
              </a:rPr>
              <a:t>need</a:t>
            </a:r>
            <a:r>
              <a:rPr lang="en-AU" sz="1050" spc="-20" dirty="0">
                <a:solidFill>
                  <a:srgbClr val="231F20"/>
                </a:solidFill>
                <a:latin typeface="Lucida Sans"/>
                <a:cs typeface="Lucida Sans"/>
              </a:rPr>
              <a:t> </a:t>
            </a:r>
            <a:r>
              <a:rPr lang="en-AU" sz="1050" spc="-11" dirty="0">
                <a:solidFill>
                  <a:srgbClr val="231F20"/>
                </a:solidFill>
                <a:latin typeface="Lucida Sans"/>
                <a:cs typeface="Lucida Sans"/>
              </a:rPr>
              <a:t>to </a:t>
            </a:r>
            <a:r>
              <a:rPr lang="en-AU" sz="1050" spc="-20" dirty="0">
                <a:solidFill>
                  <a:srgbClr val="231F20"/>
                </a:solidFill>
                <a:latin typeface="Lucida Sans"/>
                <a:cs typeface="Lucida Sans"/>
              </a:rPr>
              <a:t>retire</a:t>
            </a:r>
            <a:r>
              <a:rPr lang="en-AU" sz="1050" spc="-13" dirty="0">
                <a:solidFill>
                  <a:srgbClr val="231F20"/>
                </a:solidFill>
                <a:latin typeface="Lucida Sans"/>
                <a:cs typeface="Lucida Sans"/>
              </a:rPr>
              <a:t> </a:t>
            </a:r>
            <a:r>
              <a:rPr lang="en-AU" sz="1050" spc="-11" dirty="0">
                <a:solidFill>
                  <a:srgbClr val="231F20"/>
                </a:solidFill>
                <a:latin typeface="Lucida Sans"/>
                <a:cs typeface="Lucida Sans"/>
              </a:rPr>
              <a:t>with </a:t>
            </a:r>
            <a:r>
              <a:rPr lang="en-AU" sz="1050" spc="-20" dirty="0">
                <a:solidFill>
                  <a:srgbClr val="231F20"/>
                </a:solidFill>
                <a:latin typeface="Lucida Sans"/>
                <a:cs typeface="Lucida Sans"/>
              </a:rPr>
              <a:t>dignity;</a:t>
            </a:r>
            <a:r>
              <a:rPr lang="en-AU" sz="1050" spc="-11" dirty="0">
                <a:solidFill>
                  <a:srgbClr val="231F20"/>
                </a:solidFill>
                <a:latin typeface="Lucida Sans"/>
                <a:cs typeface="Lucida Sans"/>
              </a:rPr>
              <a:t> </a:t>
            </a:r>
            <a:r>
              <a:rPr lang="en-AU" sz="1050" spc="-15" dirty="0">
                <a:solidFill>
                  <a:srgbClr val="231F20"/>
                </a:solidFill>
                <a:latin typeface="Lucida Sans"/>
                <a:cs typeface="Lucida Sans"/>
              </a:rPr>
              <a:t>knowing</a:t>
            </a:r>
            <a:r>
              <a:rPr lang="en-AU" sz="1050" spc="-13" dirty="0">
                <a:solidFill>
                  <a:srgbClr val="231F20"/>
                </a:solidFill>
                <a:latin typeface="Lucida Sans"/>
                <a:cs typeface="Lucida Sans"/>
              </a:rPr>
              <a:t> </a:t>
            </a:r>
            <a:r>
              <a:rPr lang="en-AU" sz="1050" spc="-8" dirty="0">
                <a:solidFill>
                  <a:srgbClr val="231F20"/>
                </a:solidFill>
                <a:latin typeface="Lucida Sans"/>
                <a:cs typeface="Lucida Sans"/>
              </a:rPr>
              <a:t>they </a:t>
            </a:r>
            <a:r>
              <a:rPr lang="en-AU" sz="1050" spc="-13" dirty="0">
                <a:solidFill>
                  <a:srgbClr val="231F20"/>
                </a:solidFill>
                <a:latin typeface="Lucida Sans"/>
                <a:cs typeface="Lucida Sans"/>
              </a:rPr>
              <a:t>have</a:t>
            </a:r>
            <a:r>
              <a:rPr lang="en-AU" sz="1050" spc="-17" dirty="0">
                <a:solidFill>
                  <a:srgbClr val="231F20"/>
                </a:solidFill>
                <a:latin typeface="Lucida Sans"/>
                <a:cs typeface="Lucida Sans"/>
              </a:rPr>
              <a:t> a </a:t>
            </a:r>
            <a:r>
              <a:rPr lang="en-AU" sz="1050" spc="-13" dirty="0">
                <a:solidFill>
                  <a:srgbClr val="231F20"/>
                </a:solidFill>
                <a:latin typeface="Lucida Sans"/>
                <a:cs typeface="Lucida Sans"/>
              </a:rPr>
              <a:t>community</a:t>
            </a:r>
            <a:r>
              <a:rPr lang="en-AU" sz="1050" spc="-17" dirty="0">
                <a:solidFill>
                  <a:srgbClr val="231F20"/>
                </a:solidFill>
                <a:latin typeface="Lucida Sans"/>
                <a:cs typeface="Lucida Sans"/>
              </a:rPr>
              <a:t> </a:t>
            </a:r>
            <a:r>
              <a:rPr lang="en-AU" sz="1050" spc="-8" dirty="0">
                <a:solidFill>
                  <a:srgbClr val="231F20"/>
                </a:solidFill>
                <a:latin typeface="Lucida Sans"/>
                <a:cs typeface="Lucida Sans"/>
              </a:rPr>
              <a:t>of</a:t>
            </a:r>
            <a:r>
              <a:rPr lang="en-AU" sz="1050" spc="-17" dirty="0">
                <a:solidFill>
                  <a:srgbClr val="231F20"/>
                </a:solidFill>
                <a:latin typeface="Lucida Sans"/>
                <a:cs typeface="Lucida Sans"/>
              </a:rPr>
              <a:t> </a:t>
            </a:r>
            <a:r>
              <a:rPr lang="en-AU" sz="1050" spc="-11" dirty="0">
                <a:solidFill>
                  <a:srgbClr val="231F20"/>
                </a:solidFill>
                <a:latin typeface="Lucida Sans"/>
                <a:cs typeface="Lucida Sans"/>
              </a:rPr>
              <a:t>the</a:t>
            </a:r>
            <a:r>
              <a:rPr lang="en-AU" sz="1050" spc="-17" dirty="0">
                <a:solidFill>
                  <a:srgbClr val="231F20"/>
                </a:solidFill>
                <a:latin typeface="Lucida Sans"/>
                <a:cs typeface="Lucida Sans"/>
              </a:rPr>
              <a:t> </a:t>
            </a:r>
            <a:r>
              <a:rPr lang="en-AU" sz="1050" spc="-5" dirty="0">
                <a:solidFill>
                  <a:srgbClr val="231F20"/>
                </a:solidFill>
                <a:latin typeface="Lucida Sans"/>
                <a:cs typeface="Lucida Sans"/>
              </a:rPr>
              <a:t>faithful </a:t>
            </a:r>
            <a:r>
              <a:rPr lang="en-AU" sz="1050" spc="-17" dirty="0">
                <a:solidFill>
                  <a:srgbClr val="231F20"/>
                </a:solidFill>
                <a:latin typeface="Lucida Sans"/>
                <a:cs typeface="Lucida Sans"/>
              </a:rPr>
              <a:t>invested</a:t>
            </a:r>
            <a:r>
              <a:rPr lang="en-AU" sz="1050" spc="-8" dirty="0">
                <a:solidFill>
                  <a:srgbClr val="231F20"/>
                </a:solidFill>
                <a:latin typeface="Lucida Sans"/>
                <a:cs typeface="Lucida Sans"/>
              </a:rPr>
              <a:t> </a:t>
            </a:r>
            <a:r>
              <a:rPr lang="en-AU" sz="1050" spc="-23" dirty="0">
                <a:solidFill>
                  <a:srgbClr val="231F20"/>
                </a:solidFill>
                <a:latin typeface="Lucida Sans"/>
                <a:cs typeface="Lucida Sans"/>
              </a:rPr>
              <a:t>in</a:t>
            </a:r>
            <a:r>
              <a:rPr lang="en-AU" sz="1050" spc="-7" dirty="0">
                <a:solidFill>
                  <a:srgbClr val="231F20"/>
                </a:solidFill>
                <a:latin typeface="Lucida Sans"/>
                <a:cs typeface="Lucida Sans"/>
              </a:rPr>
              <a:t> </a:t>
            </a:r>
            <a:r>
              <a:rPr lang="en-AU" sz="1050" spc="-22" dirty="0">
                <a:solidFill>
                  <a:srgbClr val="231F20"/>
                </a:solidFill>
                <a:latin typeface="Lucida Sans"/>
                <a:cs typeface="Lucida Sans"/>
              </a:rPr>
              <a:t>their</a:t>
            </a:r>
            <a:r>
              <a:rPr lang="en-AU" sz="1050" spc="-7" dirty="0">
                <a:solidFill>
                  <a:srgbClr val="231F20"/>
                </a:solidFill>
                <a:latin typeface="Lucida Sans"/>
                <a:cs typeface="Lucida Sans"/>
              </a:rPr>
              <a:t> </a:t>
            </a:r>
            <a:r>
              <a:rPr lang="en-AU" sz="1050" spc="-5" dirty="0">
                <a:solidFill>
                  <a:srgbClr val="231F20"/>
                </a:solidFill>
                <a:latin typeface="Lucida Sans"/>
                <a:cs typeface="Lucida Sans"/>
              </a:rPr>
              <a:t>wellbeing.</a:t>
            </a:r>
            <a:endParaRPr lang="en-AU" sz="1050" dirty="0">
              <a:latin typeface="Lucida Sans"/>
              <a:cs typeface="Lucida Sans"/>
            </a:endParaRPr>
          </a:p>
        </p:txBody>
      </p:sp>
      <p:sp>
        <p:nvSpPr>
          <p:cNvPr id="39" name="object 39"/>
          <p:cNvSpPr txBox="1">
            <a:spLocks noGrp="1"/>
          </p:cNvSpPr>
          <p:nvPr>
            <p:ph type="title"/>
          </p:nvPr>
        </p:nvSpPr>
        <p:spPr>
          <a:xfrm>
            <a:off x="4404463" y="803379"/>
            <a:ext cx="2388732" cy="674252"/>
          </a:xfrm>
          <a:prstGeom prst="rect">
            <a:avLst/>
          </a:prstGeom>
        </p:spPr>
        <p:txBody>
          <a:bodyPr vert="horz" wrap="square" lIns="0" tIns="57623" rIns="0" bIns="0" rtlCol="0">
            <a:spAutoFit/>
          </a:bodyPr>
          <a:lstStyle/>
          <a:p>
            <a:pPr marL="9525" marR="3810" indent="67151" algn="ctr">
              <a:lnSpc>
                <a:spcPts val="2408"/>
              </a:lnSpc>
              <a:spcBef>
                <a:spcPts val="454"/>
              </a:spcBef>
            </a:pPr>
            <a:r>
              <a:rPr lang="en-AU" sz="2288" spc="-15" dirty="0">
                <a:solidFill>
                  <a:srgbClr val="FF3399"/>
                </a:solidFill>
              </a:rPr>
              <a:t>THE PRIESTS FOUNDATION</a:t>
            </a:r>
            <a:endParaRPr sz="2288" dirty="0">
              <a:solidFill>
                <a:srgbClr val="FF3399"/>
              </a:solidFill>
            </a:endParaRPr>
          </a:p>
        </p:txBody>
      </p:sp>
      <p:pic>
        <p:nvPicPr>
          <p:cNvPr id="3" name="Picture 2">
            <a:extLst>
              <a:ext uri="{FF2B5EF4-FFF2-40B4-BE49-F238E27FC236}">
                <a16:creationId xmlns:a16="http://schemas.microsoft.com/office/drawing/2014/main" id="{1DF5C3FF-3B50-9B9B-F406-2B52F8669BEA}"/>
              </a:ext>
            </a:extLst>
          </p:cNvPr>
          <p:cNvPicPr>
            <a:picLocks noChangeAspect="1"/>
          </p:cNvPicPr>
          <p:nvPr/>
        </p:nvPicPr>
        <p:blipFill rotWithShape="1">
          <a:blip r:embed="rId3"/>
          <a:srcRect l="16901" t="9597" r="7431"/>
          <a:stretch/>
        </p:blipFill>
        <p:spPr>
          <a:xfrm>
            <a:off x="4167" y="631938"/>
            <a:ext cx="4400296" cy="3409214"/>
          </a:xfrm>
          <a:prstGeom prst="rect">
            <a:avLst/>
          </a:prstGeom>
        </p:spPr>
      </p:pic>
      <p:pic>
        <p:nvPicPr>
          <p:cNvPr id="6" name="Picture 5">
            <a:extLst>
              <a:ext uri="{FF2B5EF4-FFF2-40B4-BE49-F238E27FC236}">
                <a16:creationId xmlns:a16="http://schemas.microsoft.com/office/drawing/2014/main" id="{F86129FA-2B6F-CAD9-20FC-227C113CD1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10548" y="3376100"/>
            <a:ext cx="2059781" cy="512527"/>
          </a:xfrm>
          <a:prstGeom prst="rect">
            <a:avLst/>
          </a:prstGeom>
        </p:spPr>
      </p:pic>
      <p:grpSp>
        <p:nvGrpSpPr>
          <p:cNvPr id="8" name="Group 7">
            <a:extLst>
              <a:ext uri="{FF2B5EF4-FFF2-40B4-BE49-F238E27FC236}">
                <a16:creationId xmlns:a16="http://schemas.microsoft.com/office/drawing/2014/main" id="{1333A5F8-6B68-4781-E79C-A3AC745A17A3}"/>
              </a:ext>
            </a:extLst>
          </p:cNvPr>
          <p:cNvGrpSpPr/>
          <p:nvPr/>
        </p:nvGrpSpPr>
        <p:grpSpPr>
          <a:xfrm>
            <a:off x="118460" y="3588722"/>
            <a:ext cx="6686164" cy="829845"/>
            <a:chOff x="152400" y="3926732"/>
            <a:chExt cx="8915400" cy="1106524"/>
          </a:xfrm>
        </p:grpSpPr>
        <p:sp>
          <p:nvSpPr>
            <p:cNvPr id="9" name="object 37">
              <a:extLst>
                <a:ext uri="{FF2B5EF4-FFF2-40B4-BE49-F238E27FC236}">
                  <a16:creationId xmlns:a16="http://schemas.microsoft.com/office/drawing/2014/main" id="{9DB3774C-7F36-3EEB-5D1D-0F9EB23F635E}"/>
                </a:ext>
              </a:extLst>
            </p:cNvPr>
            <p:cNvSpPr txBox="1"/>
            <p:nvPr/>
          </p:nvSpPr>
          <p:spPr>
            <a:xfrm>
              <a:off x="1411323" y="4576028"/>
              <a:ext cx="7656477" cy="412956"/>
            </a:xfrm>
            <a:prstGeom prst="rect">
              <a:avLst/>
            </a:prstGeom>
          </p:spPr>
          <p:txBody>
            <a:bodyPr vert="horz" wrap="square" lIns="0" tIns="9524" rIns="0" bIns="0" rtlCol="0">
              <a:spAutoFit/>
            </a:bodyPr>
            <a:lstStyle/>
            <a:p>
              <a:pPr marL="9525">
                <a:spcBef>
                  <a:spcPts val="75"/>
                </a:spcBef>
              </a:pPr>
              <a:r>
                <a:rPr lang="en-AU" sz="1950" dirty="0">
                  <a:solidFill>
                    <a:srgbClr val="FFFFFF"/>
                  </a:solidFill>
                  <a:latin typeface="MuseoSlab-500"/>
                  <a:cs typeface="MuseoSlab-500"/>
                </a:rPr>
                <a:t>20 August 2023                            </a:t>
              </a: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pic>
          <p:nvPicPr>
            <p:cNvPr id="10" name="object 10">
              <a:extLst>
                <a:ext uri="{FF2B5EF4-FFF2-40B4-BE49-F238E27FC236}">
                  <a16:creationId xmlns:a16="http://schemas.microsoft.com/office/drawing/2014/main" id="{59BF6289-CD70-0958-661F-B98133621326}"/>
                </a:ext>
              </a:extLst>
            </p:cNvPr>
            <p:cNvPicPr/>
            <p:nvPr/>
          </p:nvPicPr>
          <p:blipFill>
            <a:blip r:embed="rId5" cstate="print">
              <a:extLst>
                <a:ext uri="{28A0092B-C50C-407E-A947-70E740481C1C}">
                  <a14:useLocalDpi xmlns:a14="http://schemas.microsoft.com/office/drawing/2010/main" val="0"/>
                </a:ext>
              </a:extLst>
            </a:blip>
            <a:srcRect/>
            <a:stretch/>
          </p:blipFill>
          <p:spPr>
            <a:xfrm>
              <a:off x="152400" y="3926732"/>
              <a:ext cx="1106524" cy="1106524"/>
            </a:xfrm>
            <a:prstGeom prst="rect">
              <a:avLst/>
            </a:prstGeom>
          </p:spPr>
        </p:pic>
      </p:grpSp>
    </p:spTree>
    <p:extLst>
      <p:ext uri="{BB962C8B-B14F-4D97-AF65-F5344CB8AC3E}">
        <p14:creationId xmlns:p14="http://schemas.microsoft.com/office/powerpoint/2010/main" val="1305223665"/>
      </p:ext>
    </p:extLst>
  </p:cSld>
  <p:clrMapOvr>
    <a:masterClrMapping/>
  </p:clrMapOvr>
  <p:transition advTm="10000">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object 37"/>
          <p:cNvSpPr txBox="1"/>
          <p:nvPr/>
        </p:nvSpPr>
        <p:spPr>
          <a:xfrm>
            <a:off x="1841187" y="4080778"/>
            <a:ext cx="3184023" cy="309699"/>
          </a:xfrm>
          <a:prstGeom prst="rect">
            <a:avLst/>
          </a:prstGeom>
        </p:spPr>
        <p:txBody>
          <a:bodyPr vert="horz" wrap="square" lIns="0" tIns="9524" rIns="0" bIns="0" rtlCol="0">
            <a:spAutoFit/>
          </a:bodyPr>
          <a:lstStyle/>
          <a:p>
            <a:pPr marL="9525">
              <a:spcBef>
                <a:spcPts val="75"/>
              </a:spcBef>
            </a:pP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sp>
        <p:nvSpPr>
          <p:cNvPr id="38" name="object 38"/>
          <p:cNvSpPr txBox="1"/>
          <p:nvPr/>
        </p:nvSpPr>
        <p:spPr>
          <a:xfrm>
            <a:off x="4061583" y="1745901"/>
            <a:ext cx="2417305" cy="1152236"/>
          </a:xfrm>
          <a:prstGeom prst="rect">
            <a:avLst/>
          </a:prstGeom>
        </p:spPr>
        <p:txBody>
          <a:bodyPr vert="horz" wrap="square" lIns="0" tIns="20953" rIns="0" bIns="0" rtlCol="0">
            <a:spAutoFit/>
          </a:bodyPr>
          <a:lstStyle/>
          <a:p>
            <a:pPr marL="5453" marR="2181">
              <a:spcBef>
                <a:spcPts val="43"/>
              </a:spcBef>
            </a:pPr>
            <a:r>
              <a:rPr lang="en-AU" sz="1050" spc="-23" dirty="0">
                <a:solidFill>
                  <a:srgbClr val="231F20"/>
                </a:solidFill>
                <a:latin typeface="Lucida Sans"/>
                <a:cs typeface="Lucida Sans"/>
              </a:rPr>
              <a:t>You</a:t>
            </a:r>
            <a:r>
              <a:rPr lang="en-AU" sz="1050" spc="-15" dirty="0">
                <a:solidFill>
                  <a:srgbClr val="231F20"/>
                </a:solidFill>
                <a:latin typeface="Lucida Sans"/>
                <a:cs typeface="Lucida Sans"/>
              </a:rPr>
              <a:t> give children</a:t>
            </a:r>
            <a:r>
              <a:rPr lang="en-AU" sz="1050" spc="-13" dirty="0">
                <a:solidFill>
                  <a:srgbClr val="231F20"/>
                </a:solidFill>
                <a:latin typeface="Lucida Sans"/>
                <a:cs typeface="Lucida Sans"/>
              </a:rPr>
              <a:t> </a:t>
            </a:r>
            <a:r>
              <a:rPr lang="en-AU" sz="1050" spc="-20" dirty="0">
                <a:solidFill>
                  <a:srgbClr val="231F20"/>
                </a:solidFill>
                <a:latin typeface="Lucida Sans"/>
                <a:cs typeface="Lucida Sans"/>
              </a:rPr>
              <a:t>living</a:t>
            </a:r>
            <a:r>
              <a:rPr lang="en-AU" sz="1050" spc="-15" dirty="0">
                <a:solidFill>
                  <a:srgbClr val="231F20"/>
                </a:solidFill>
                <a:latin typeface="Lucida Sans"/>
                <a:cs typeface="Lucida Sans"/>
              </a:rPr>
              <a:t> </a:t>
            </a:r>
            <a:r>
              <a:rPr lang="en-AU" sz="1050" spc="-23" dirty="0">
                <a:solidFill>
                  <a:srgbClr val="231F20"/>
                </a:solidFill>
                <a:latin typeface="Lucida Sans"/>
                <a:cs typeface="Lucida Sans"/>
              </a:rPr>
              <a:t>in</a:t>
            </a:r>
            <a:r>
              <a:rPr lang="en-AU" sz="1050" spc="-13" dirty="0">
                <a:solidFill>
                  <a:srgbClr val="231F20"/>
                </a:solidFill>
                <a:latin typeface="Lucida Sans"/>
                <a:cs typeface="Lucida Sans"/>
              </a:rPr>
              <a:t> </a:t>
            </a:r>
            <a:r>
              <a:rPr lang="en-AU" sz="1050" spc="-5" dirty="0">
                <a:solidFill>
                  <a:srgbClr val="231F20"/>
                </a:solidFill>
                <a:latin typeface="Lucida Sans"/>
                <a:cs typeface="Lucida Sans"/>
              </a:rPr>
              <a:t>hardship </a:t>
            </a:r>
            <a:r>
              <a:rPr lang="en-AU" sz="1050" spc="-11" dirty="0">
                <a:solidFill>
                  <a:srgbClr val="231F20"/>
                </a:solidFill>
                <a:latin typeface="Lucida Sans"/>
                <a:cs typeface="Lucida Sans"/>
              </a:rPr>
              <a:t>the</a:t>
            </a:r>
            <a:r>
              <a:rPr lang="en-AU" sz="1050" spc="-20" dirty="0">
                <a:solidFill>
                  <a:srgbClr val="231F20"/>
                </a:solidFill>
                <a:latin typeface="Lucida Sans"/>
                <a:cs typeface="Lucida Sans"/>
              </a:rPr>
              <a:t> </a:t>
            </a:r>
            <a:r>
              <a:rPr lang="en-AU" sz="1050" spc="-8" dirty="0">
                <a:solidFill>
                  <a:srgbClr val="231F20"/>
                </a:solidFill>
                <a:latin typeface="Lucida Sans"/>
                <a:cs typeface="Lucida Sans"/>
              </a:rPr>
              <a:t>love</a:t>
            </a:r>
            <a:r>
              <a:rPr lang="en-AU" sz="1050" spc="-20" dirty="0">
                <a:solidFill>
                  <a:srgbClr val="231F20"/>
                </a:solidFill>
                <a:latin typeface="Lucida Sans"/>
                <a:cs typeface="Lucida Sans"/>
              </a:rPr>
              <a:t> and</a:t>
            </a:r>
            <a:r>
              <a:rPr lang="en-AU" sz="1050" spc="-17" dirty="0">
                <a:solidFill>
                  <a:srgbClr val="231F20"/>
                </a:solidFill>
                <a:latin typeface="Lucida Sans"/>
                <a:cs typeface="Lucida Sans"/>
              </a:rPr>
              <a:t> </a:t>
            </a:r>
            <a:r>
              <a:rPr lang="en-AU" sz="1050" spc="-8" dirty="0">
                <a:solidFill>
                  <a:srgbClr val="231F20"/>
                </a:solidFill>
                <a:latin typeface="Lucida Sans"/>
                <a:cs typeface="Lucida Sans"/>
              </a:rPr>
              <a:t>care</a:t>
            </a:r>
            <a:r>
              <a:rPr lang="en-AU" sz="1050" spc="-20" dirty="0">
                <a:solidFill>
                  <a:srgbClr val="231F20"/>
                </a:solidFill>
                <a:latin typeface="Lucida Sans"/>
                <a:cs typeface="Lucida Sans"/>
              </a:rPr>
              <a:t> </a:t>
            </a:r>
            <a:r>
              <a:rPr lang="en-AU" sz="1050" spc="-8" dirty="0">
                <a:solidFill>
                  <a:srgbClr val="231F20"/>
                </a:solidFill>
                <a:latin typeface="Lucida Sans"/>
                <a:cs typeface="Lucida Sans"/>
              </a:rPr>
              <a:t>of</a:t>
            </a:r>
            <a:r>
              <a:rPr lang="en-AU" sz="1050" spc="-17" dirty="0">
                <a:solidFill>
                  <a:srgbClr val="231F20"/>
                </a:solidFill>
                <a:latin typeface="Lucida Sans"/>
                <a:cs typeface="Lucida Sans"/>
              </a:rPr>
              <a:t> a</a:t>
            </a:r>
            <a:r>
              <a:rPr lang="en-AU" sz="1050" spc="-20" dirty="0">
                <a:solidFill>
                  <a:srgbClr val="231F20"/>
                </a:solidFill>
                <a:latin typeface="Lucida Sans"/>
                <a:cs typeface="Lucida Sans"/>
              </a:rPr>
              <a:t> </a:t>
            </a:r>
            <a:r>
              <a:rPr lang="en-AU" sz="1050" spc="-8" dirty="0">
                <a:solidFill>
                  <a:srgbClr val="231F20"/>
                </a:solidFill>
                <a:latin typeface="Lucida Sans"/>
                <a:cs typeface="Lucida Sans"/>
              </a:rPr>
              <a:t>Catholic</a:t>
            </a:r>
            <a:r>
              <a:rPr lang="en-AU" sz="1050" spc="-17" dirty="0">
                <a:solidFill>
                  <a:srgbClr val="231F20"/>
                </a:solidFill>
                <a:latin typeface="Lucida Sans"/>
                <a:cs typeface="Lucida Sans"/>
              </a:rPr>
              <a:t> </a:t>
            </a:r>
            <a:r>
              <a:rPr lang="en-AU" sz="1050" spc="-5" dirty="0">
                <a:solidFill>
                  <a:srgbClr val="231F20"/>
                </a:solidFill>
                <a:latin typeface="Lucida Sans"/>
                <a:cs typeface="Lucida Sans"/>
              </a:rPr>
              <a:t>school </a:t>
            </a:r>
            <a:r>
              <a:rPr lang="en-AU" sz="1050" spc="-15" dirty="0">
                <a:solidFill>
                  <a:srgbClr val="231F20"/>
                </a:solidFill>
                <a:latin typeface="Lucida Sans"/>
                <a:cs typeface="Lucida Sans"/>
              </a:rPr>
              <a:t>community.</a:t>
            </a:r>
            <a:r>
              <a:rPr lang="en-AU" sz="1050" spc="-11" dirty="0">
                <a:solidFill>
                  <a:srgbClr val="231F20"/>
                </a:solidFill>
                <a:latin typeface="Lucida Sans"/>
                <a:cs typeface="Lucida Sans"/>
              </a:rPr>
              <a:t> </a:t>
            </a:r>
          </a:p>
          <a:p>
            <a:pPr marL="5453" marR="2181">
              <a:spcBef>
                <a:spcPts val="43"/>
              </a:spcBef>
            </a:pPr>
            <a:endParaRPr lang="en-AU" sz="1050" spc="-11" dirty="0">
              <a:solidFill>
                <a:srgbClr val="231F20"/>
              </a:solidFill>
              <a:latin typeface="Lucida Sans"/>
              <a:cs typeface="Lucida Sans"/>
            </a:endParaRPr>
          </a:p>
          <a:p>
            <a:pPr marL="5453" marR="2181">
              <a:spcBef>
                <a:spcPts val="43"/>
              </a:spcBef>
            </a:pPr>
            <a:r>
              <a:rPr lang="en-AU" sz="1050" spc="-8" dirty="0">
                <a:solidFill>
                  <a:srgbClr val="231F20"/>
                </a:solidFill>
                <a:latin typeface="Lucida Sans"/>
                <a:cs typeface="Lucida Sans"/>
              </a:rPr>
              <a:t>With </a:t>
            </a:r>
            <a:r>
              <a:rPr lang="en-AU" sz="1050" spc="-15" dirty="0">
                <a:solidFill>
                  <a:srgbClr val="231F20"/>
                </a:solidFill>
                <a:latin typeface="Lucida Sans"/>
                <a:cs typeface="Lucida Sans"/>
              </a:rPr>
              <a:t>your</a:t>
            </a:r>
            <a:r>
              <a:rPr lang="en-AU" sz="1050" spc="-8" dirty="0">
                <a:solidFill>
                  <a:srgbClr val="231F20"/>
                </a:solidFill>
                <a:latin typeface="Lucida Sans"/>
                <a:cs typeface="Lucida Sans"/>
              </a:rPr>
              <a:t> </a:t>
            </a:r>
            <a:r>
              <a:rPr lang="en-AU" sz="1050" spc="-22" dirty="0">
                <a:solidFill>
                  <a:srgbClr val="231F20"/>
                </a:solidFill>
                <a:latin typeface="Lucida Sans"/>
                <a:cs typeface="Lucida Sans"/>
              </a:rPr>
              <a:t>support,</a:t>
            </a:r>
            <a:r>
              <a:rPr lang="en-AU" sz="1050" spc="-8" dirty="0">
                <a:solidFill>
                  <a:srgbClr val="231F20"/>
                </a:solidFill>
                <a:latin typeface="Lucida Sans"/>
                <a:cs typeface="Lucida Sans"/>
              </a:rPr>
              <a:t> </a:t>
            </a:r>
            <a:r>
              <a:rPr lang="en-AU" sz="1050" spc="-5" dirty="0">
                <a:solidFill>
                  <a:srgbClr val="231F20"/>
                </a:solidFill>
                <a:latin typeface="Lucida Sans"/>
                <a:cs typeface="Lucida Sans"/>
              </a:rPr>
              <a:t>these </a:t>
            </a:r>
            <a:r>
              <a:rPr lang="en-AU" sz="1050" spc="-11" dirty="0">
                <a:solidFill>
                  <a:srgbClr val="231F20"/>
                </a:solidFill>
                <a:latin typeface="Lucida Sans"/>
                <a:cs typeface="Lucida Sans"/>
              </a:rPr>
              <a:t>young</a:t>
            </a:r>
            <a:r>
              <a:rPr lang="en-AU" sz="1050" spc="-20" dirty="0">
                <a:solidFill>
                  <a:srgbClr val="231F20"/>
                </a:solidFill>
                <a:latin typeface="Lucida Sans"/>
                <a:cs typeface="Lucida Sans"/>
              </a:rPr>
              <a:t> </a:t>
            </a:r>
            <a:r>
              <a:rPr lang="en-AU" sz="1050" spc="-11" dirty="0">
                <a:solidFill>
                  <a:srgbClr val="231F20"/>
                </a:solidFill>
                <a:latin typeface="Lucida Sans"/>
                <a:cs typeface="Lucida Sans"/>
              </a:rPr>
              <a:t>people</a:t>
            </a:r>
            <a:r>
              <a:rPr lang="en-AU" sz="1050" spc="-17" dirty="0">
                <a:solidFill>
                  <a:srgbClr val="231F20"/>
                </a:solidFill>
                <a:latin typeface="Lucida Sans"/>
                <a:cs typeface="Lucida Sans"/>
              </a:rPr>
              <a:t> </a:t>
            </a:r>
            <a:r>
              <a:rPr lang="en-AU" sz="1050" spc="-13" dirty="0">
                <a:solidFill>
                  <a:srgbClr val="231F20"/>
                </a:solidFill>
                <a:latin typeface="Lucida Sans"/>
                <a:cs typeface="Lucida Sans"/>
              </a:rPr>
              <a:t>have</a:t>
            </a:r>
            <a:r>
              <a:rPr lang="en-AU" sz="1050" spc="-17" dirty="0">
                <a:solidFill>
                  <a:srgbClr val="231F20"/>
                </a:solidFill>
                <a:latin typeface="Lucida Sans"/>
                <a:cs typeface="Lucida Sans"/>
              </a:rPr>
              <a:t> </a:t>
            </a:r>
            <a:r>
              <a:rPr lang="en-AU" sz="1050" spc="-11" dirty="0">
                <a:solidFill>
                  <a:srgbClr val="231F20"/>
                </a:solidFill>
                <a:latin typeface="Lucida Sans"/>
                <a:cs typeface="Lucida Sans"/>
              </a:rPr>
              <a:t>access</a:t>
            </a:r>
            <a:r>
              <a:rPr lang="en-AU" sz="1050" spc="-17" dirty="0">
                <a:solidFill>
                  <a:srgbClr val="231F20"/>
                </a:solidFill>
                <a:latin typeface="Lucida Sans"/>
                <a:cs typeface="Lucida Sans"/>
              </a:rPr>
              <a:t> </a:t>
            </a:r>
            <a:r>
              <a:rPr lang="en-AU" sz="1050" spc="-8" dirty="0">
                <a:solidFill>
                  <a:srgbClr val="231F20"/>
                </a:solidFill>
                <a:latin typeface="Lucida Sans"/>
                <a:cs typeface="Lucida Sans"/>
              </a:rPr>
              <a:t>to</a:t>
            </a:r>
            <a:r>
              <a:rPr lang="en-AU" sz="1050" spc="-17" dirty="0">
                <a:solidFill>
                  <a:srgbClr val="231F20"/>
                </a:solidFill>
                <a:latin typeface="Lucida Sans"/>
                <a:cs typeface="Lucida Sans"/>
              </a:rPr>
              <a:t> a quality </a:t>
            </a:r>
            <a:r>
              <a:rPr lang="en-AU" sz="1050" spc="-8" dirty="0">
                <a:solidFill>
                  <a:srgbClr val="231F20"/>
                </a:solidFill>
                <a:latin typeface="Lucida Sans"/>
                <a:cs typeface="Lucida Sans"/>
              </a:rPr>
              <a:t>Catholic</a:t>
            </a:r>
            <a:r>
              <a:rPr lang="en-AU" sz="1050" spc="-13" dirty="0">
                <a:solidFill>
                  <a:srgbClr val="231F20"/>
                </a:solidFill>
                <a:latin typeface="Lucida Sans"/>
                <a:cs typeface="Lucida Sans"/>
              </a:rPr>
              <a:t> </a:t>
            </a:r>
            <a:r>
              <a:rPr lang="en-AU" sz="1050" spc="-5" dirty="0">
                <a:solidFill>
                  <a:srgbClr val="231F20"/>
                </a:solidFill>
                <a:latin typeface="Lucida Sans"/>
                <a:cs typeface="Lucida Sans"/>
              </a:rPr>
              <a:t>education.</a:t>
            </a:r>
            <a:endParaRPr lang="en-AU" sz="1050" dirty="0">
              <a:latin typeface="Lucida Sans"/>
              <a:cs typeface="Lucida Sans"/>
            </a:endParaRPr>
          </a:p>
        </p:txBody>
      </p:sp>
      <p:sp>
        <p:nvSpPr>
          <p:cNvPr id="39" name="object 39"/>
          <p:cNvSpPr txBox="1">
            <a:spLocks noGrp="1"/>
          </p:cNvSpPr>
          <p:nvPr>
            <p:ph type="title"/>
          </p:nvPr>
        </p:nvSpPr>
        <p:spPr>
          <a:xfrm>
            <a:off x="3947290" y="774473"/>
            <a:ext cx="2986273" cy="982028"/>
          </a:xfrm>
          <a:prstGeom prst="rect">
            <a:avLst/>
          </a:prstGeom>
        </p:spPr>
        <p:txBody>
          <a:bodyPr vert="horz" wrap="square" lIns="0" tIns="57623" rIns="0" bIns="0" rtlCol="0">
            <a:spAutoFit/>
          </a:bodyPr>
          <a:lstStyle/>
          <a:p>
            <a:pPr marL="9525" marR="3810" indent="67151" algn="l">
              <a:lnSpc>
                <a:spcPts val="2408"/>
              </a:lnSpc>
              <a:spcBef>
                <a:spcPts val="454"/>
              </a:spcBef>
            </a:pPr>
            <a:r>
              <a:rPr lang="en-AU" sz="2288" spc="-15" dirty="0">
                <a:solidFill>
                  <a:srgbClr val="00B0F0"/>
                </a:solidFill>
              </a:rPr>
              <a:t>MARY MACKILLOP  </a:t>
            </a:r>
            <a:br>
              <a:rPr lang="en-AU" sz="2288" spc="-15" dirty="0">
                <a:solidFill>
                  <a:srgbClr val="00B0F0"/>
                </a:solidFill>
              </a:rPr>
            </a:br>
            <a:r>
              <a:rPr lang="en-AU" sz="2288" spc="-15" dirty="0">
                <a:solidFill>
                  <a:srgbClr val="00B0F0"/>
                </a:solidFill>
              </a:rPr>
              <a:t> BURSARY FUND</a:t>
            </a:r>
            <a:br>
              <a:rPr lang="en-AU" sz="2288" spc="-15" dirty="0">
                <a:solidFill>
                  <a:srgbClr val="00B0F0"/>
                </a:solidFill>
              </a:rPr>
            </a:br>
            <a:r>
              <a:rPr lang="en-AU" sz="2288" spc="-15" dirty="0">
                <a:solidFill>
                  <a:srgbClr val="00B0F0"/>
                </a:solidFill>
              </a:rPr>
              <a:t> </a:t>
            </a:r>
            <a:endParaRPr sz="2288" dirty="0">
              <a:solidFill>
                <a:srgbClr val="00B0F0"/>
              </a:solidFill>
            </a:endParaRPr>
          </a:p>
        </p:txBody>
      </p:sp>
      <p:pic>
        <p:nvPicPr>
          <p:cNvPr id="3" name="Picture 2">
            <a:extLst>
              <a:ext uri="{FF2B5EF4-FFF2-40B4-BE49-F238E27FC236}">
                <a16:creationId xmlns:a16="http://schemas.microsoft.com/office/drawing/2014/main" id="{97F9344A-F435-87F0-E5DD-366263CE41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47317" y="3317833"/>
            <a:ext cx="2059781" cy="512527"/>
          </a:xfrm>
          <a:prstGeom prst="rect">
            <a:avLst/>
          </a:prstGeom>
        </p:spPr>
      </p:pic>
      <p:pic>
        <p:nvPicPr>
          <p:cNvPr id="4" name="Picture 3" descr="A child with a serious look&#10;&#10;Description automatically generated">
            <a:extLst>
              <a:ext uri="{FF2B5EF4-FFF2-40B4-BE49-F238E27FC236}">
                <a16:creationId xmlns:a16="http://schemas.microsoft.com/office/drawing/2014/main" id="{C6FF5CA9-F2D4-CA3B-6D68-3B79FFB23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3" t="3852" b="16252"/>
          <a:stretch/>
        </p:blipFill>
        <p:spPr>
          <a:xfrm>
            <a:off x="4167" y="632300"/>
            <a:ext cx="3885975" cy="3424343"/>
          </a:xfrm>
          <a:prstGeom prst="rect">
            <a:avLst/>
          </a:prstGeom>
        </p:spPr>
      </p:pic>
      <p:pic>
        <p:nvPicPr>
          <p:cNvPr id="5" name="object 6">
            <a:extLst>
              <a:ext uri="{FF2B5EF4-FFF2-40B4-BE49-F238E27FC236}">
                <a16:creationId xmlns:a16="http://schemas.microsoft.com/office/drawing/2014/main" id="{2C7C3AA8-3DF1-2522-A816-217BAAF5FB9E}"/>
              </a:ext>
            </a:extLst>
          </p:cNvPr>
          <p:cNvPicPr/>
          <p:nvPr/>
        </p:nvPicPr>
        <p:blipFill>
          <a:blip r:embed="rId4" cstate="print"/>
          <a:stretch>
            <a:fillRect/>
          </a:stretch>
        </p:blipFill>
        <p:spPr>
          <a:xfrm>
            <a:off x="8165" y="4004661"/>
            <a:ext cx="6853607" cy="513252"/>
          </a:xfrm>
          <a:prstGeom prst="rect">
            <a:avLst/>
          </a:prstGeom>
        </p:spPr>
      </p:pic>
      <p:grpSp>
        <p:nvGrpSpPr>
          <p:cNvPr id="7" name="Group 6">
            <a:extLst>
              <a:ext uri="{FF2B5EF4-FFF2-40B4-BE49-F238E27FC236}">
                <a16:creationId xmlns:a16="http://schemas.microsoft.com/office/drawing/2014/main" id="{59711275-15D8-0425-B3A0-C2B003F04359}"/>
              </a:ext>
            </a:extLst>
          </p:cNvPr>
          <p:cNvGrpSpPr/>
          <p:nvPr/>
        </p:nvGrpSpPr>
        <p:grpSpPr>
          <a:xfrm>
            <a:off x="118460" y="3588722"/>
            <a:ext cx="6686164" cy="829845"/>
            <a:chOff x="152400" y="3926732"/>
            <a:chExt cx="8915400" cy="1106524"/>
          </a:xfrm>
        </p:grpSpPr>
        <p:sp>
          <p:nvSpPr>
            <p:cNvPr id="8" name="object 37">
              <a:extLst>
                <a:ext uri="{FF2B5EF4-FFF2-40B4-BE49-F238E27FC236}">
                  <a16:creationId xmlns:a16="http://schemas.microsoft.com/office/drawing/2014/main" id="{7ECF983B-CF63-9178-FBD7-63EC72A7982B}"/>
                </a:ext>
              </a:extLst>
            </p:cNvPr>
            <p:cNvSpPr txBox="1"/>
            <p:nvPr/>
          </p:nvSpPr>
          <p:spPr>
            <a:xfrm>
              <a:off x="1411323" y="4576028"/>
              <a:ext cx="7656477" cy="412956"/>
            </a:xfrm>
            <a:prstGeom prst="rect">
              <a:avLst/>
            </a:prstGeom>
          </p:spPr>
          <p:txBody>
            <a:bodyPr vert="horz" wrap="square" lIns="0" tIns="9524" rIns="0" bIns="0" rtlCol="0">
              <a:spAutoFit/>
            </a:bodyPr>
            <a:lstStyle/>
            <a:p>
              <a:pPr marL="9525">
                <a:spcBef>
                  <a:spcPts val="75"/>
                </a:spcBef>
              </a:pPr>
              <a:r>
                <a:rPr lang="en-AU" sz="1950" dirty="0">
                  <a:solidFill>
                    <a:srgbClr val="FFFFFF"/>
                  </a:solidFill>
                  <a:latin typeface="MuseoSlab-500"/>
                  <a:cs typeface="MuseoSlab-500"/>
                </a:rPr>
                <a:t>20 August 2023                            </a:t>
              </a: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pic>
          <p:nvPicPr>
            <p:cNvPr id="9" name="object 10">
              <a:extLst>
                <a:ext uri="{FF2B5EF4-FFF2-40B4-BE49-F238E27FC236}">
                  <a16:creationId xmlns:a16="http://schemas.microsoft.com/office/drawing/2014/main" id="{1490884E-DFFB-F3BB-BF0A-2425C15A9895}"/>
                </a:ext>
              </a:extLst>
            </p:cNvPr>
            <p:cNvPicPr/>
            <p:nvPr/>
          </p:nvPicPr>
          <p:blipFill>
            <a:blip r:embed="rId5" cstate="print">
              <a:extLst>
                <a:ext uri="{28A0092B-C50C-407E-A947-70E740481C1C}">
                  <a14:useLocalDpi xmlns:a14="http://schemas.microsoft.com/office/drawing/2010/main" val="0"/>
                </a:ext>
              </a:extLst>
            </a:blip>
            <a:srcRect/>
            <a:stretch/>
          </p:blipFill>
          <p:spPr>
            <a:xfrm>
              <a:off x="152400" y="3926732"/>
              <a:ext cx="1106524" cy="1106524"/>
            </a:xfrm>
            <a:prstGeom prst="rect">
              <a:avLst/>
            </a:prstGeom>
          </p:spPr>
        </p:pic>
      </p:grpSp>
    </p:spTree>
    <p:extLst>
      <p:ext uri="{BB962C8B-B14F-4D97-AF65-F5344CB8AC3E}">
        <p14:creationId xmlns:p14="http://schemas.microsoft.com/office/powerpoint/2010/main" val="3305882503"/>
      </p:ext>
    </p:extLst>
  </p:cSld>
  <p:clrMapOvr>
    <a:masterClrMapping/>
  </p:clrMapOvr>
  <p:transition advTm="10000">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03DED3-2023-9836-A892-D4E3D9FBF757}"/>
              </a:ext>
            </a:extLst>
          </p:cNvPr>
          <p:cNvPicPr>
            <a:picLocks noChangeAspect="1"/>
          </p:cNvPicPr>
          <p:nvPr/>
        </p:nvPicPr>
        <p:blipFill>
          <a:blip r:embed="rId2"/>
          <a:stretch>
            <a:fillRect/>
          </a:stretch>
        </p:blipFill>
        <p:spPr>
          <a:xfrm>
            <a:off x="4168" y="632622"/>
            <a:ext cx="3035348" cy="3496488"/>
          </a:xfrm>
          <a:prstGeom prst="rect">
            <a:avLst/>
          </a:prstGeom>
        </p:spPr>
      </p:pic>
      <p:pic>
        <p:nvPicPr>
          <p:cNvPr id="4" name="object 6">
            <a:extLst>
              <a:ext uri="{FF2B5EF4-FFF2-40B4-BE49-F238E27FC236}">
                <a16:creationId xmlns:a16="http://schemas.microsoft.com/office/drawing/2014/main" id="{CA88BB60-451F-A968-B194-FE5A396A4E96}"/>
              </a:ext>
            </a:extLst>
          </p:cNvPr>
          <p:cNvPicPr/>
          <p:nvPr/>
        </p:nvPicPr>
        <p:blipFill>
          <a:blip r:embed="rId3" cstate="print"/>
          <a:stretch>
            <a:fillRect/>
          </a:stretch>
        </p:blipFill>
        <p:spPr>
          <a:xfrm>
            <a:off x="4168" y="3946447"/>
            <a:ext cx="6857604" cy="553227"/>
          </a:xfrm>
          <a:prstGeom prst="rect">
            <a:avLst/>
          </a:prstGeom>
        </p:spPr>
      </p:pic>
      <p:sp>
        <p:nvSpPr>
          <p:cNvPr id="38" name="object 38"/>
          <p:cNvSpPr txBox="1"/>
          <p:nvPr/>
        </p:nvSpPr>
        <p:spPr>
          <a:xfrm>
            <a:off x="3440290" y="1431377"/>
            <a:ext cx="3135747" cy="1406152"/>
          </a:xfrm>
          <a:prstGeom prst="rect">
            <a:avLst/>
          </a:prstGeom>
        </p:spPr>
        <p:txBody>
          <a:bodyPr vert="horz" wrap="square" lIns="0" tIns="20953" rIns="0" bIns="0" rtlCol="0">
            <a:spAutoFit/>
          </a:bodyPr>
          <a:lstStyle/>
          <a:p>
            <a:pPr marL="5453" marR="2181">
              <a:spcBef>
                <a:spcPts val="43"/>
              </a:spcBef>
            </a:pPr>
            <a:r>
              <a:rPr lang="en-AU" sz="1500" spc="-8" dirty="0">
                <a:solidFill>
                  <a:srgbClr val="231F20"/>
                </a:solidFill>
                <a:latin typeface="Lucida Sans"/>
                <a:cs typeface="Lucida Sans"/>
              </a:rPr>
              <a:t>Give</a:t>
            </a:r>
            <a:r>
              <a:rPr lang="en-AU" sz="1500" spc="-17" dirty="0">
                <a:solidFill>
                  <a:srgbClr val="231F20"/>
                </a:solidFill>
                <a:latin typeface="Lucida Sans"/>
                <a:cs typeface="Lucida Sans"/>
              </a:rPr>
              <a:t> future </a:t>
            </a:r>
            <a:r>
              <a:rPr lang="en-AU" sz="1500" spc="-22" dirty="0">
                <a:solidFill>
                  <a:srgbClr val="231F20"/>
                </a:solidFill>
                <a:latin typeface="Lucida Sans"/>
                <a:cs typeface="Lucida Sans"/>
              </a:rPr>
              <a:t>priests</a:t>
            </a:r>
            <a:r>
              <a:rPr lang="en-AU" sz="1500" spc="-17" dirty="0">
                <a:solidFill>
                  <a:srgbClr val="231F20"/>
                </a:solidFill>
                <a:latin typeface="Lucida Sans"/>
                <a:cs typeface="Lucida Sans"/>
              </a:rPr>
              <a:t> </a:t>
            </a:r>
            <a:r>
              <a:rPr lang="en-AU" sz="1500" spc="-11" dirty="0">
                <a:solidFill>
                  <a:srgbClr val="231F20"/>
                </a:solidFill>
                <a:latin typeface="Lucida Sans"/>
                <a:cs typeface="Lucida Sans"/>
              </a:rPr>
              <a:t>the</a:t>
            </a:r>
            <a:r>
              <a:rPr lang="en-AU" sz="1500" spc="-15" dirty="0">
                <a:solidFill>
                  <a:srgbClr val="231F20"/>
                </a:solidFill>
                <a:latin typeface="Lucida Sans"/>
                <a:cs typeface="Lucida Sans"/>
              </a:rPr>
              <a:t> </a:t>
            </a:r>
            <a:r>
              <a:rPr lang="en-AU" sz="1500" spc="-20" dirty="0">
                <a:solidFill>
                  <a:srgbClr val="231F20"/>
                </a:solidFill>
                <a:latin typeface="Lucida Sans"/>
                <a:cs typeface="Lucida Sans"/>
              </a:rPr>
              <a:t>support </a:t>
            </a:r>
            <a:r>
              <a:rPr lang="en-AU" sz="1500" spc="-11" dirty="0">
                <a:solidFill>
                  <a:srgbClr val="231F20"/>
                </a:solidFill>
                <a:latin typeface="Lucida Sans"/>
                <a:cs typeface="Lucida Sans"/>
              </a:rPr>
              <a:t>they</a:t>
            </a:r>
            <a:r>
              <a:rPr lang="en-AU" sz="1500" spc="-22" dirty="0">
                <a:solidFill>
                  <a:srgbClr val="231F20"/>
                </a:solidFill>
                <a:latin typeface="Lucida Sans"/>
                <a:cs typeface="Lucida Sans"/>
              </a:rPr>
              <a:t> </a:t>
            </a:r>
            <a:r>
              <a:rPr lang="en-AU" sz="1500" spc="-11" dirty="0">
                <a:solidFill>
                  <a:srgbClr val="231F20"/>
                </a:solidFill>
                <a:latin typeface="Lucida Sans"/>
                <a:cs typeface="Lucida Sans"/>
              </a:rPr>
              <a:t>need</a:t>
            </a:r>
            <a:r>
              <a:rPr lang="en-AU" sz="1500" spc="-20" dirty="0">
                <a:solidFill>
                  <a:srgbClr val="231F20"/>
                </a:solidFill>
                <a:latin typeface="Lucida Sans"/>
                <a:cs typeface="Lucida Sans"/>
              </a:rPr>
              <a:t> </a:t>
            </a:r>
            <a:r>
              <a:rPr lang="en-AU" sz="1500" spc="-8" dirty="0">
                <a:solidFill>
                  <a:srgbClr val="231F20"/>
                </a:solidFill>
                <a:latin typeface="Lucida Sans"/>
                <a:cs typeface="Lucida Sans"/>
              </a:rPr>
              <a:t>to</a:t>
            </a:r>
            <a:r>
              <a:rPr lang="en-AU" sz="1500" spc="-22" dirty="0">
                <a:solidFill>
                  <a:srgbClr val="231F20"/>
                </a:solidFill>
                <a:latin typeface="Lucida Sans"/>
                <a:cs typeface="Lucida Sans"/>
              </a:rPr>
              <a:t> </a:t>
            </a:r>
            <a:r>
              <a:rPr lang="en-AU" sz="1500" spc="-13" dirty="0">
                <a:solidFill>
                  <a:srgbClr val="231F20"/>
                </a:solidFill>
                <a:latin typeface="Lucida Sans"/>
                <a:cs typeface="Lucida Sans"/>
              </a:rPr>
              <a:t>answer</a:t>
            </a:r>
            <a:r>
              <a:rPr lang="en-AU" sz="1500" spc="-20" dirty="0">
                <a:solidFill>
                  <a:srgbClr val="231F20"/>
                </a:solidFill>
                <a:latin typeface="Lucida Sans"/>
                <a:cs typeface="Lucida Sans"/>
              </a:rPr>
              <a:t> </a:t>
            </a:r>
            <a:r>
              <a:rPr lang="en-AU" sz="1500" spc="-5" dirty="0">
                <a:solidFill>
                  <a:srgbClr val="231F20"/>
                </a:solidFill>
                <a:latin typeface="Lucida Sans"/>
                <a:cs typeface="Lucida Sans"/>
              </a:rPr>
              <a:t>God’s </a:t>
            </a:r>
            <a:r>
              <a:rPr lang="en-AU" sz="1500" spc="-8" dirty="0">
                <a:solidFill>
                  <a:srgbClr val="231F20"/>
                </a:solidFill>
                <a:latin typeface="Lucida Sans"/>
                <a:cs typeface="Lucida Sans"/>
              </a:rPr>
              <a:t>call</a:t>
            </a:r>
            <a:r>
              <a:rPr lang="en-AU" sz="1500" spc="-17" dirty="0">
                <a:solidFill>
                  <a:srgbClr val="231F20"/>
                </a:solidFill>
                <a:latin typeface="Lucida Sans"/>
                <a:cs typeface="Lucida Sans"/>
              </a:rPr>
              <a:t> </a:t>
            </a:r>
            <a:r>
              <a:rPr lang="en-AU" sz="1500" spc="-8" dirty="0">
                <a:solidFill>
                  <a:srgbClr val="231F20"/>
                </a:solidFill>
                <a:latin typeface="Lucida Sans"/>
                <a:cs typeface="Lucida Sans"/>
              </a:rPr>
              <a:t>to</a:t>
            </a:r>
            <a:r>
              <a:rPr lang="en-AU" sz="1500" spc="-15" dirty="0">
                <a:solidFill>
                  <a:srgbClr val="231F20"/>
                </a:solidFill>
                <a:latin typeface="Lucida Sans"/>
                <a:cs typeface="Lucida Sans"/>
              </a:rPr>
              <a:t> priesthood</a:t>
            </a:r>
            <a:r>
              <a:rPr lang="en-AU" sz="1500" spc="-17" dirty="0">
                <a:solidFill>
                  <a:srgbClr val="231F20"/>
                </a:solidFill>
                <a:latin typeface="Lucida Sans"/>
                <a:cs typeface="Lucida Sans"/>
              </a:rPr>
              <a:t> </a:t>
            </a:r>
            <a:r>
              <a:rPr lang="en-AU" sz="1500" spc="-20" dirty="0">
                <a:solidFill>
                  <a:srgbClr val="231F20"/>
                </a:solidFill>
                <a:latin typeface="Lucida Sans"/>
                <a:cs typeface="Lucida Sans"/>
              </a:rPr>
              <a:t>and</a:t>
            </a:r>
            <a:r>
              <a:rPr lang="en-AU" sz="1500" spc="-15" dirty="0">
                <a:solidFill>
                  <a:srgbClr val="231F20"/>
                </a:solidFill>
                <a:latin typeface="Lucida Sans"/>
                <a:cs typeface="Lucida Sans"/>
              </a:rPr>
              <a:t> </a:t>
            </a:r>
            <a:r>
              <a:rPr lang="en-AU" sz="1500" spc="-20" dirty="0">
                <a:solidFill>
                  <a:srgbClr val="231F20"/>
                </a:solidFill>
                <a:latin typeface="Lucida Sans"/>
                <a:cs typeface="Lucida Sans"/>
              </a:rPr>
              <a:t>stay</a:t>
            </a:r>
            <a:r>
              <a:rPr lang="en-AU" sz="1500" spc="-17" dirty="0">
                <a:solidFill>
                  <a:srgbClr val="231F20"/>
                </a:solidFill>
                <a:latin typeface="Lucida Sans"/>
                <a:cs typeface="Lucida Sans"/>
              </a:rPr>
              <a:t> </a:t>
            </a:r>
            <a:r>
              <a:rPr lang="en-AU" sz="1500" spc="-11" dirty="0">
                <a:solidFill>
                  <a:srgbClr val="231F20"/>
                </a:solidFill>
                <a:latin typeface="Lucida Sans"/>
                <a:cs typeface="Lucida Sans"/>
              </a:rPr>
              <a:t>the </a:t>
            </a:r>
            <a:r>
              <a:rPr lang="en-AU" sz="1500" spc="-15" dirty="0">
                <a:solidFill>
                  <a:srgbClr val="231F20"/>
                </a:solidFill>
                <a:latin typeface="Lucida Sans"/>
                <a:cs typeface="Lucida Sans"/>
              </a:rPr>
              <a:t>course.</a:t>
            </a:r>
            <a:r>
              <a:rPr lang="en-AU" sz="1500" spc="-13" dirty="0">
                <a:solidFill>
                  <a:srgbClr val="231F20"/>
                </a:solidFill>
                <a:latin typeface="Lucida Sans"/>
                <a:cs typeface="Lucida Sans"/>
              </a:rPr>
              <a:t> </a:t>
            </a:r>
          </a:p>
          <a:p>
            <a:pPr marL="5453" marR="2181">
              <a:spcBef>
                <a:spcPts val="43"/>
              </a:spcBef>
            </a:pPr>
            <a:endParaRPr lang="en-AU" sz="1500" spc="-22" dirty="0">
              <a:solidFill>
                <a:srgbClr val="231F20"/>
              </a:solidFill>
              <a:latin typeface="Lucida Sans"/>
              <a:cs typeface="Lucida Sans"/>
            </a:endParaRPr>
          </a:p>
          <a:p>
            <a:pPr marL="5453" marR="2181">
              <a:spcBef>
                <a:spcPts val="43"/>
              </a:spcBef>
            </a:pPr>
            <a:r>
              <a:rPr lang="en-AU" sz="1500" spc="-22" dirty="0">
                <a:solidFill>
                  <a:srgbClr val="231F20"/>
                </a:solidFill>
                <a:latin typeface="Lucida Sans"/>
                <a:cs typeface="Lucida Sans"/>
              </a:rPr>
              <a:t>Your</a:t>
            </a:r>
            <a:r>
              <a:rPr lang="en-AU" sz="1500" spc="-13" dirty="0">
                <a:solidFill>
                  <a:srgbClr val="231F20"/>
                </a:solidFill>
                <a:latin typeface="Lucida Sans"/>
                <a:cs typeface="Lucida Sans"/>
              </a:rPr>
              <a:t> </a:t>
            </a:r>
            <a:r>
              <a:rPr lang="en-AU" sz="1500" spc="-22" dirty="0">
                <a:solidFill>
                  <a:srgbClr val="231F20"/>
                </a:solidFill>
                <a:latin typeface="Lucida Sans"/>
                <a:cs typeface="Lucida Sans"/>
              </a:rPr>
              <a:t>gift</a:t>
            </a:r>
            <a:r>
              <a:rPr lang="en-AU" sz="1500" spc="-13" dirty="0">
                <a:solidFill>
                  <a:srgbClr val="231F20"/>
                </a:solidFill>
                <a:latin typeface="Lucida Sans"/>
                <a:cs typeface="Lucida Sans"/>
              </a:rPr>
              <a:t> </a:t>
            </a:r>
            <a:r>
              <a:rPr lang="en-AU" sz="1500" spc="-20" dirty="0">
                <a:solidFill>
                  <a:srgbClr val="231F20"/>
                </a:solidFill>
                <a:latin typeface="Lucida Sans"/>
                <a:cs typeface="Lucida Sans"/>
              </a:rPr>
              <a:t>ensures</a:t>
            </a:r>
            <a:r>
              <a:rPr lang="en-AU" sz="1500" spc="-13" dirty="0">
                <a:solidFill>
                  <a:srgbClr val="231F20"/>
                </a:solidFill>
                <a:latin typeface="Lucida Sans"/>
                <a:cs typeface="Lucida Sans"/>
              </a:rPr>
              <a:t> </a:t>
            </a:r>
            <a:r>
              <a:rPr lang="en-AU" sz="1500" spc="-11" dirty="0">
                <a:solidFill>
                  <a:srgbClr val="231F20"/>
                </a:solidFill>
                <a:latin typeface="Lucida Sans"/>
                <a:cs typeface="Lucida Sans"/>
              </a:rPr>
              <a:t>the </a:t>
            </a:r>
            <a:r>
              <a:rPr lang="en-AU" sz="1500" spc="-17" dirty="0">
                <a:solidFill>
                  <a:srgbClr val="231F20"/>
                </a:solidFill>
                <a:latin typeface="Lucida Sans"/>
                <a:cs typeface="Lucida Sans"/>
              </a:rPr>
              <a:t>future</a:t>
            </a:r>
            <a:r>
              <a:rPr lang="en-AU" sz="1500" spc="-20" dirty="0">
                <a:solidFill>
                  <a:srgbClr val="231F20"/>
                </a:solidFill>
                <a:latin typeface="Lucida Sans"/>
                <a:cs typeface="Lucida Sans"/>
              </a:rPr>
              <a:t> </a:t>
            </a:r>
            <a:r>
              <a:rPr lang="en-AU" sz="1500" spc="-8" dirty="0">
                <a:solidFill>
                  <a:srgbClr val="231F20"/>
                </a:solidFill>
                <a:latin typeface="Lucida Sans"/>
                <a:cs typeface="Lucida Sans"/>
              </a:rPr>
              <a:t>of</a:t>
            </a:r>
            <a:r>
              <a:rPr lang="en-AU" sz="1500" spc="-17" dirty="0">
                <a:solidFill>
                  <a:srgbClr val="231F20"/>
                </a:solidFill>
                <a:latin typeface="Lucida Sans"/>
                <a:cs typeface="Lucida Sans"/>
              </a:rPr>
              <a:t> </a:t>
            </a:r>
            <a:r>
              <a:rPr lang="en-AU" sz="1500" spc="-15" dirty="0">
                <a:solidFill>
                  <a:srgbClr val="231F20"/>
                </a:solidFill>
                <a:latin typeface="Lucida Sans"/>
                <a:cs typeface="Lucida Sans"/>
              </a:rPr>
              <a:t>our</a:t>
            </a:r>
            <a:r>
              <a:rPr lang="en-AU" sz="1500" spc="-17" dirty="0">
                <a:solidFill>
                  <a:srgbClr val="231F20"/>
                </a:solidFill>
                <a:latin typeface="Lucida Sans"/>
                <a:cs typeface="Lucida Sans"/>
              </a:rPr>
              <a:t> </a:t>
            </a:r>
            <a:r>
              <a:rPr lang="en-AU" sz="1500" spc="-5" dirty="0">
                <a:solidFill>
                  <a:srgbClr val="231F20"/>
                </a:solidFill>
                <a:latin typeface="Lucida Sans"/>
                <a:cs typeface="Lucida Sans"/>
              </a:rPr>
              <a:t>faith.</a:t>
            </a:r>
            <a:endParaRPr lang="en-AU" sz="1500" dirty="0">
              <a:latin typeface="Lucida Sans"/>
              <a:cs typeface="Lucida Sans"/>
            </a:endParaRPr>
          </a:p>
        </p:txBody>
      </p:sp>
      <p:pic>
        <p:nvPicPr>
          <p:cNvPr id="3" name="Picture 2">
            <a:extLst>
              <a:ext uri="{FF2B5EF4-FFF2-40B4-BE49-F238E27FC236}">
                <a16:creationId xmlns:a16="http://schemas.microsoft.com/office/drawing/2014/main" id="{AFD23098-2516-637D-45A4-3B1376FFFD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1584" y="3242266"/>
            <a:ext cx="2059781" cy="512527"/>
          </a:xfrm>
          <a:prstGeom prst="rect">
            <a:avLst/>
          </a:prstGeom>
        </p:spPr>
      </p:pic>
      <p:sp>
        <p:nvSpPr>
          <p:cNvPr id="10" name="object 8">
            <a:extLst>
              <a:ext uri="{FF2B5EF4-FFF2-40B4-BE49-F238E27FC236}">
                <a16:creationId xmlns:a16="http://schemas.microsoft.com/office/drawing/2014/main" id="{C3EF526B-2767-6447-FB5C-A31D67311D8E}"/>
              </a:ext>
            </a:extLst>
          </p:cNvPr>
          <p:cNvSpPr txBox="1">
            <a:spLocks noGrp="1"/>
          </p:cNvSpPr>
          <p:nvPr>
            <p:ph type="title"/>
          </p:nvPr>
        </p:nvSpPr>
        <p:spPr>
          <a:xfrm>
            <a:off x="3147236" y="1094964"/>
            <a:ext cx="3543095" cy="220295"/>
          </a:xfrm>
          <a:prstGeom prst="rect">
            <a:avLst/>
          </a:prstGeom>
        </p:spPr>
        <p:txBody>
          <a:bodyPr vert="horz" wrap="square" lIns="0" tIns="22901" rIns="0" bIns="0" rtlCol="0">
            <a:spAutoFit/>
          </a:bodyPr>
          <a:lstStyle/>
          <a:p>
            <a:pPr marL="148874" marR="2181" algn="ctr">
              <a:lnSpc>
                <a:spcPts val="1117"/>
              </a:lnSpc>
              <a:spcBef>
                <a:spcPts val="180"/>
              </a:spcBef>
            </a:pPr>
            <a:r>
              <a:rPr sz="2700" dirty="0">
                <a:solidFill>
                  <a:srgbClr val="7D8EA7"/>
                </a:solidFill>
              </a:rPr>
              <a:t>HOLY</a:t>
            </a:r>
            <a:r>
              <a:rPr sz="2700" spc="26" dirty="0">
                <a:solidFill>
                  <a:srgbClr val="7D8EA7"/>
                </a:solidFill>
              </a:rPr>
              <a:t> </a:t>
            </a:r>
            <a:r>
              <a:rPr sz="2700" spc="22" dirty="0">
                <a:solidFill>
                  <a:srgbClr val="7D8EA7"/>
                </a:solidFill>
              </a:rPr>
              <a:t>SPIRIT </a:t>
            </a:r>
            <a:r>
              <a:rPr sz="2700" spc="-5" dirty="0">
                <a:solidFill>
                  <a:srgbClr val="7D8EA7"/>
                </a:solidFill>
              </a:rPr>
              <a:t>SEMINARY</a:t>
            </a:r>
          </a:p>
        </p:txBody>
      </p:sp>
      <p:grpSp>
        <p:nvGrpSpPr>
          <p:cNvPr id="11" name="Group 10">
            <a:extLst>
              <a:ext uri="{FF2B5EF4-FFF2-40B4-BE49-F238E27FC236}">
                <a16:creationId xmlns:a16="http://schemas.microsoft.com/office/drawing/2014/main" id="{654CB9A1-4ECE-3E60-9195-DEF47B6A267A}"/>
              </a:ext>
            </a:extLst>
          </p:cNvPr>
          <p:cNvGrpSpPr/>
          <p:nvPr/>
        </p:nvGrpSpPr>
        <p:grpSpPr>
          <a:xfrm>
            <a:off x="118460" y="3588722"/>
            <a:ext cx="6686164" cy="829845"/>
            <a:chOff x="152400" y="3926732"/>
            <a:chExt cx="8915400" cy="1106524"/>
          </a:xfrm>
        </p:grpSpPr>
        <p:sp>
          <p:nvSpPr>
            <p:cNvPr id="12" name="object 37">
              <a:extLst>
                <a:ext uri="{FF2B5EF4-FFF2-40B4-BE49-F238E27FC236}">
                  <a16:creationId xmlns:a16="http://schemas.microsoft.com/office/drawing/2014/main" id="{4CD14C8A-7745-7584-4002-C0B6AFC4C1A1}"/>
                </a:ext>
              </a:extLst>
            </p:cNvPr>
            <p:cNvSpPr txBox="1"/>
            <p:nvPr/>
          </p:nvSpPr>
          <p:spPr>
            <a:xfrm>
              <a:off x="1411323" y="4576028"/>
              <a:ext cx="7656477" cy="412956"/>
            </a:xfrm>
            <a:prstGeom prst="rect">
              <a:avLst/>
            </a:prstGeom>
          </p:spPr>
          <p:txBody>
            <a:bodyPr vert="horz" wrap="square" lIns="0" tIns="9524" rIns="0" bIns="0" rtlCol="0">
              <a:spAutoFit/>
            </a:bodyPr>
            <a:lstStyle/>
            <a:p>
              <a:pPr marL="9525">
                <a:spcBef>
                  <a:spcPts val="75"/>
                </a:spcBef>
              </a:pPr>
              <a:r>
                <a:rPr lang="en-AU" sz="1950" dirty="0">
                  <a:solidFill>
                    <a:srgbClr val="FFFFFF"/>
                  </a:solidFill>
                  <a:latin typeface="MuseoSlab-500"/>
                  <a:cs typeface="MuseoSlab-500"/>
                </a:rPr>
                <a:t>20 August 2023                            </a:t>
              </a: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pic>
          <p:nvPicPr>
            <p:cNvPr id="13" name="object 10">
              <a:extLst>
                <a:ext uri="{FF2B5EF4-FFF2-40B4-BE49-F238E27FC236}">
                  <a16:creationId xmlns:a16="http://schemas.microsoft.com/office/drawing/2014/main" id="{EDACEA0C-ADA1-8F65-F41D-612022DA0E8C}"/>
                </a:ext>
              </a:extLst>
            </p:cNvPr>
            <p:cNvPicPr/>
            <p:nvPr/>
          </p:nvPicPr>
          <p:blipFill>
            <a:blip r:embed="rId5" cstate="print">
              <a:extLst>
                <a:ext uri="{28A0092B-C50C-407E-A947-70E740481C1C}">
                  <a14:useLocalDpi xmlns:a14="http://schemas.microsoft.com/office/drawing/2010/main" val="0"/>
                </a:ext>
              </a:extLst>
            </a:blip>
            <a:srcRect/>
            <a:stretch/>
          </p:blipFill>
          <p:spPr>
            <a:xfrm>
              <a:off x="152400" y="3926732"/>
              <a:ext cx="1106524" cy="1106524"/>
            </a:xfrm>
            <a:prstGeom prst="rect">
              <a:avLst/>
            </a:prstGeom>
          </p:spPr>
        </p:pic>
      </p:grpSp>
    </p:spTree>
    <p:extLst>
      <p:ext uri="{BB962C8B-B14F-4D97-AF65-F5344CB8AC3E}">
        <p14:creationId xmlns:p14="http://schemas.microsoft.com/office/powerpoint/2010/main" val="2903260124"/>
      </p:ext>
    </p:extLst>
  </p:cSld>
  <p:clrMapOvr>
    <a:masterClrMapping/>
  </p:clrMapOvr>
  <p:transition advTm="10000">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bject 3">
            <a:extLst>
              <a:ext uri="{FF2B5EF4-FFF2-40B4-BE49-F238E27FC236}">
                <a16:creationId xmlns:a16="http://schemas.microsoft.com/office/drawing/2014/main" id="{5414360F-B0FA-A7EF-3B6F-CAD087E46A36}"/>
              </a:ext>
            </a:extLst>
          </p:cNvPr>
          <p:cNvPicPr/>
          <p:nvPr/>
        </p:nvPicPr>
        <p:blipFill rotWithShape="1">
          <a:blip r:embed="rId2" cstate="print">
            <a:extLst>
              <a:ext uri="{28A0092B-C50C-407E-A947-70E740481C1C}">
                <a14:useLocalDpi xmlns:a14="http://schemas.microsoft.com/office/drawing/2010/main" val="0"/>
              </a:ext>
            </a:extLst>
          </a:blip>
          <a:srcRect l="9889" t="51324" r="-276" b="2105"/>
          <a:stretch/>
        </p:blipFill>
        <p:spPr>
          <a:xfrm>
            <a:off x="4167" y="643844"/>
            <a:ext cx="4199981" cy="3251274"/>
          </a:xfrm>
          <a:prstGeom prst="rect">
            <a:avLst/>
          </a:prstGeom>
        </p:spPr>
      </p:pic>
      <p:pic>
        <p:nvPicPr>
          <p:cNvPr id="7" name="object 4">
            <a:extLst>
              <a:ext uri="{FF2B5EF4-FFF2-40B4-BE49-F238E27FC236}">
                <a16:creationId xmlns:a16="http://schemas.microsoft.com/office/drawing/2014/main" id="{888B67F8-883E-4A5A-EB52-E9CDFA917F11}"/>
              </a:ext>
            </a:extLst>
          </p:cNvPr>
          <p:cNvPicPr/>
          <p:nvPr/>
        </p:nvPicPr>
        <p:blipFill>
          <a:blip r:embed="rId3" cstate="print"/>
          <a:stretch>
            <a:fillRect/>
          </a:stretch>
        </p:blipFill>
        <p:spPr>
          <a:xfrm>
            <a:off x="971" y="3889300"/>
            <a:ext cx="6860801" cy="616707"/>
          </a:xfrm>
          <a:prstGeom prst="rect">
            <a:avLst/>
          </a:prstGeom>
        </p:spPr>
      </p:pic>
      <p:sp>
        <p:nvSpPr>
          <p:cNvPr id="38" name="object 38"/>
          <p:cNvSpPr txBox="1"/>
          <p:nvPr/>
        </p:nvSpPr>
        <p:spPr>
          <a:xfrm>
            <a:off x="4247321" y="1089111"/>
            <a:ext cx="2471607" cy="2078131"/>
          </a:xfrm>
          <a:prstGeom prst="rect">
            <a:avLst/>
          </a:prstGeom>
        </p:spPr>
        <p:txBody>
          <a:bodyPr vert="horz" wrap="square" lIns="0" tIns="20953" rIns="0" bIns="0" rtlCol="0">
            <a:spAutoFit/>
          </a:bodyPr>
          <a:lstStyle/>
          <a:p>
            <a:pPr marL="5453" marR="2181">
              <a:spcBef>
                <a:spcPts val="43"/>
              </a:spcBef>
            </a:pPr>
            <a:r>
              <a:rPr lang="en-AU" sz="1050" spc="-11" dirty="0">
                <a:solidFill>
                  <a:srgbClr val="231F20"/>
                </a:solidFill>
                <a:latin typeface="Lucida Sans"/>
                <a:cs typeface="Lucida Sans"/>
              </a:rPr>
              <a:t>Your gift provides </a:t>
            </a:r>
            <a:r>
              <a:rPr lang="en-AU" sz="1050" spc="-17" dirty="0">
                <a:solidFill>
                  <a:srgbClr val="231F20"/>
                </a:solidFill>
                <a:latin typeface="Lucida Sans"/>
                <a:cs typeface="Lucida Sans"/>
              </a:rPr>
              <a:t>an</a:t>
            </a:r>
            <a:r>
              <a:rPr lang="en-AU" sz="1050" spc="-11" dirty="0">
                <a:solidFill>
                  <a:srgbClr val="231F20"/>
                </a:solidFill>
                <a:latin typeface="Lucida Sans"/>
                <a:cs typeface="Lucida Sans"/>
              </a:rPr>
              <a:t> </a:t>
            </a:r>
            <a:r>
              <a:rPr lang="en-AU" sz="1050" spc="-15" dirty="0">
                <a:solidFill>
                  <a:srgbClr val="231F20"/>
                </a:solidFill>
                <a:latin typeface="Lucida Sans"/>
                <a:cs typeface="Lucida Sans"/>
              </a:rPr>
              <a:t>inclusive</a:t>
            </a:r>
            <a:r>
              <a:rPr lang="en-AU" sz="1050" spc="-11" dirty="0">
                <a:solidFill>
                  <a:srgbClr val="231F20"/>
                </a:solidFill>
                <a:latin typeface="Lucida Sans"/>
                <a:cs typeface="Lucida Sans"/>
              </a:rPr>
              <a:t> </a:t>
            </a:r>
            <a:r>
              <a:rPr lang="en-AU" sz="1050" spc="-13" dirty="0">
                <a:solidFill>
                  <a:srgbClr val="231F20"/>
                </a:solidFill>
                <a:latin typeface="Lucida Sans"/>
                <a:cs typeface="Lucida Sans"/>
              </a:rPr>
              <a:t>society </a:t>
            </a:r>
            <a:r>
              <a:rPr lang="en-AU" sz="1050" spc="-8" dirty="0">
                <a:solidFill>
                  <a:srgbClr val="231F20"/>
                </a:solidFill>
                <a:latin typeface="Lucida Sans"/>
                <a:cs typeface="Lucida Sans"/>
              </a:rPr>
              <a:t>where </a:t>
            </a:r>
            <a:r>
              <a:rPr lang="en-AU" sz="1050" spc="-13" dirty="0">
                <a:solidFill>
                  <a:srgbClr val="231F20"/>
                </a:solidFill>
                <a:latin typeface="Lucida Sans"/>
                <a:cs typeface="Lucida Sans"/>
              </a:rPr>
              <a:t>those</a:t>
            </a:r>
            <a:r>
              <a:rPr lang="en-AU" sz="1050" spc="-11" dirty="0">
                <a:solidFill>
                  <a:srgbClr val="231F20"/>
                </a:solidFill>
                <a:latin typeface="Lucida Sans"/>
                <a:cs typeface="Lucida Sans"/>
              </a:rPr>
              <a:t> </a:t>
            </a:r>
            <a:r>
              <a:rPr lang="en-AU" sz="1050" spc="-23" dirty="0">
                <a:solidFill>
                  <a:srgbClr val="231F20"/>
                </a:solidFill>
                <a:latin typeface="Lucida Sans"/>
                <a:cs typeface="Lucida Sans"/>
              </a:rPr>
              <a:t>in</a:t>
            </a:r>
            <a:r>
              <a:rPr lang="en-AU" sz="1050" spc="-11" dirty="0">
                <a:solidFill>
                  <a:srgbClr val="231F20"/>
                </a:solidFill>
                <a:latin typeface="Lucida Sans"/>
                <a:cs typeface="Lucida Sans"/>
              </a:rPr>
              <a:t> </a:t>
            </a:r>
            <a:r>
              <a:rPr lang="en-AU" sz="1050" spc="-20" dirty="0">
                <a:solidFill>
                  <a:srgbClr val="231F20"/>
                </a:solidFill>
                <a:latin typeface="Lucida Sans"/>
                <a:cs typeface="Lucida Sans"/>
              </a:rPr>
              <a:t>dire</a:t>
            </a:r>
            <a:r>
              <a:rPr lang="en-AU" sz="1050" spc="-8" dirty="0">
                <a:solidFill>
                  <a:srgbClr val="231F20"/>
                </a:solidFill>
                <a:latin typeface="Lucida Sans"/>
                <a:cs typeface="Lucida Sans"/>
              </a:rPr>
              <a:t> </a:t>
            </a:r>
            <a:r>
              <a:rPr lang="en-AU" sz="1050" spc="-13" dirty="0">
                <a:solidFill>
                  <a:srgbClr val="231F20"/>
                </a:solidFill>
                <a:latin typeface="Lucida Sans"/>
                <a:cs typeface="Lucida Sans"/>
              </a:rPr>
              <a:t>circumstances</a:t>
            </a:r>
            <a:r>
              <a:rPr lang="en-AU" sz="1050" spc="-11" dirty="0">
                <a:solidFill>
                  <a:srgbClr val="231F20"/>
                </a:solidFill>
                <a:latin typeface="Lucida Sans"/>
                <a:cs typeface="Lucida Sans"/>
              </a:rPr>
              <a:t> are </a:t>
            </a:r>
            <a:r>
              <a:rPr lang="en-AU" sz="1050" spc="-20" dirty="0">
                <a:solidFill>
                  <a:srgbClr val="231F20"/>
                </a:solidFill>
                <a:latin typeface="Lucida Sans"/>
                <a:cs typeface="Lucida Sans"/>
              </a:rPr>
              <a:t>supported</a:t>
            </a:r>
            <a:r>
              <a:rPr lang="en-AU" sz="1050" spc="-11" dirty="0">
                <a:solidFill>
                  <a:srgbClr val="231F20"/>
                </a:solidFill>
                <a:latin typeface="Lucida Sans"/>
                <a:cs typeface="Lucida Sans"/>
              </a:rPr>
              <a:t> </a:t>
            </a:r>
            <a:r>
              <a:rPr lang="en-AU" sz="1050" spc="-20" dirty="0">
                <a:solidFill>
                  <a:srgbClr val="231F20"/>
                </a:solidFill>
                <a:latin typeface="Lucida Sans"/>
                <a:cs typeface="Lucida Sans"/>
              </a:rPr>
              <a:t>and</a:t>
            </a:r>
            <a:r>
              <a:rPr lang="en-AU" sz="1050" spc="-8" dirty="0">
                <a:solidFill>
                  <a:srgbClr val="231F20"/>
                </a:solidFill>
                <a:latin typeface="Lucida Sans"/>
                <a:cs typeface="Lucida Sans"/>
              </a:rPr>
              <a:t> empowered to create </a:t>
            </a:r>
            <a:r>
              <a:rPr lang="en-AU" sz="1050" spc="-17" dirty="0">
                <a:solidFill>
                  <a:srgbClr val="231F20"/>
                </a:solidFill>
                <a:latin typeface="Lucida Sans"/>
                <a:cs typeface="Lucida Sans"/>
              </a:rPr>
              <a:t>a</a:t>
            </a:r>
            <a:r>
              <a:rPr lang="en-AU" sz="1050" spc="-15" dirty="0">
                <a:solidFill>
                  <a:srgbClr val="231F20"/>
                </a:solidFill>
                <a:latin typeface="Lucida Sans"/>
                <a:cs typeface="Lucida Sans"/>
              </a:rPr>
              <a:t> </a:t>
            </a:r>
            <a:r>
              <a:rPr lang="en-AU" sz="1050" spc="-17" dirty="0">
                <a:solidFill>
                  <a:srgbClr val="231F20"/>
                </a:solidFill>
                <a:latin typeface="Lucida Sans"/>
                <a:cs typeface="Lucida Sans"/>
              </a:rPr>
              <a:t>future</a:t>
            </a:r>
            <a:r>
              <a:rPr lang="en-AU" sz="1050" spc="-13" dirty="0">
                <a:solidFill>
                  <a:srgbClr val="231F20"/>
                </a:solidFill>
                <a:latin typeface="Lucida Sans"/>
                <a:cs typeface="Lucida Sans"/>
              </a:rPr>
              <a:t> without</a:t>
            </a:r>
            <a:r>
              <a:rPr lang="en-AU" sz="1050" spc="-15" dirty="0">
                <a:solidFill>
                  <a:srgbClr val="231F20"/>
                </a:solidFill>
                <a:latin typeface="Lucida Sans"/>
                <a:cs typeface="Lucida Sans"/>
              </a:rPr>
              <a:t> </a:t>
            </a:r>
            <a:r>
              <a:rPr lang="en-AU" sz="1050" spc="-20" dirty="0">
                <a:solidFill>
                  <a:srgbClr val="231F20"/>
                </a:solidFill>
                <a:latin typeface="Lucida Sans"/>
                <a:cs typeface="Lucida Sans"/>
              </a:rPr>
              <a:t>fear</a:t>
            </a:r>
            <a:r>
              <a:rPr lang="en-AU" sz="1050" spc="-13" dirty="0">
                <a:solidFill>
                  <a:srgbClr val="231F20"/>
                </a:solidFill>
                <a:latin typeface="Lucida Sans"/>
                <a:cs typeface="Lucida Sans"/>
              </a:rPr>
              <a:t> or</a:t>
            </a:r>
            <a:r>
              <a:rPr lang="en-AU" sz="1050" spc="-15" dirty="0">
                <a:solidFill>
                  <a:srgbClr val="231F20"/>
                </a:solidFill>
                <a:latin typeface="Lucida Sans"/>
                <a:cs typeface="Lucida Sans"/>
              </a:rPr>
              <a:t> </a:t>
            </a:r>
            <a:r>
              <a:rPr lang="en-AU" sz="1050" spc="-5" dirty="0">
                <a:solidFill>
                  <a:srgbClr val="231F20"/>
                </a:solidFill>
                <a:latin typeface="Lucida Sans"/>
                <a:cs typeface="Lucida Sans"/>
              </a:rPr>
              <a:t>violence.</a:t>
            </a:r>
            <a:endParaRPr lang="en-AU" sz="1050" dirty="0">
              <a:latin typeface="Lucida Sans"/>
              <a:cs typeface="Lucida Sans"/>
            </a:endParaRPr>
          </a:p>
          <a:p>
            <a:pPr marL="9525" marR="3810">
              <a:lnSpc>
                <a:spcPts val="1200"/>
              </a:lnSpc>
              <a:spcBef>
                <a:spcPts val="164"/>
              </a:spcBef>
            </a:pPr>
            <a:endParaRPr lang="en-AU" sz="1050" dirty="0">
              <a:solidFill>
                <a:srgbClr val="231F20"/>
              </a:solidFill>
              <a:latin typeface="MuseoSans-300"/>
              <a:cs typeface="MuseoSans-300"/>
            </a:endParaRPr>
          </a:p>
          <a:p>
            <a:pPr marL="9525" marR="3810">
              <a:lnSpc>
                <a:spcPts val="1200"/>
              </a:lnSpc>
              <a:spcBef>
                <a:spcPts val="164"/>
              </a:spcBef>
            </a:pPr>
            <a:r>
              <a:rPr lang="en-AU" sz="1050" dirty="0">
                <a:solidFill>
                  <a:srgbClr val="231F20"/>
                </a:solidFill>
                <a:latin typeface="MuseoSans-300"/>
                <a:cs typeface="MuseoSans-300"/>
              </a:rPr>
              <a:t>With your support, they provide ministries such as:</a:t>
            </a:r>
          </a:p>
          <a:p>
            <a:pPr marL="223838" marR="3810" indent="-214313">
              <a:lnSpc>
                <a:spcPts val="1200"/>
              </a:lnSpc>
              <a:spcBef>
                <a:spcPts val="164"/>
              </a:spcBef>
              <a:buFont typeface="Arial" panose="020B0604020202020204" pitchFamily="34" charset="0"/>
              <a:buChar char="•"/>
            </a:pPr>
            <a:r>
              <a:rPr lang="en-AU" sz="1050" dirty="0">
                <a:solidFill>
                  <a:srgbClr val="231F20"/>
                </a:solidFill>
                <a:latin typeface="MuseoSans-300"/>
                <a:cs typeface="MuseoSans-300"/>
              </a:rPr>
              <a:t>Homelessness and housing support</a:t>
            </a:r>
          </a:p>
          <a:p>
            <a:pPr marL="223838" marR="3810" indent="-214313">
              <a:lnSpc>
                <a:spcPts val="1200"/>
              </a:lnSpc>
              <a:spcBef>
                <a:spcPts val="164"/>
              </a:spcBef>
              <a:buFont typeface="Arial" panose="020B0604020202020204" pitchFamily="34" charset="0"/>
              <a:buChar char="•"/>
            </a:pPr>
            <a:r>
              <a:rPr lang="en-AU" sz="1050" dirty="0">
                <a:solidFill>
                  <a:srgbClr val="231F20"/>
                </a:solidFill>
                <a:latin typeface="MuseoSans-300"/>
                <a:cs typeface="MuseoSans-300"/>
              </a:rPr>
              <a:t>Hospital chaplaincy</a:t>
            </a:r>
          </a:p>
          <a:p>
            <a:pPr marL="223838" marR="3810" indent="-214313">
              <a:lnSpc>
                <a:spcPts val="1200"/>
              </a:lnSpc>
              <a:spcBef>
                <a:spcPts val="164"/>
              </a:spcBef>
              <a:buFont typeface="Arial" panose="020B0604020202020204" pitchFamily="34" charset="0"/>
              <a:buChar char="•"/>
            </a:pPr>
            <a:r>
              <a:rPr lang="en-AU" sz="1050" dirty="0">
                <a:solidFill>
                  <a:srgbClr val="231F20"/>
                </a:solidFill>
                <a:latin typeface="MuseoSans-300"/>
                <a:cs typeface="MuseoSans-300"/>
              </a:rPr>
              <a:t>Domestic and family violence support</a:t>
            </a:r>
          </a:p>
          <a:p>
            <a:pPr marL="223838" marR="3810" indent="-214313">
              <a:lnSpc>
                <a:spcPts val="1200"/>
              </a:lnSpc>
              <a:spcBef>
                <a:spcPts val="164"/>
              </a:spcBef>
              <a:buFont typeface="Arial" panose="020B0604020202020204" pitchFamily="34" charset="0"/>
              <a:buChar char="•"/>
            </a:pPr>
            <a:r>
              <a:rPr lang="en-AU" sz="1050" dirty="0">
                <a:solidFill>
                  <a:srgbClr val="231F20"/>
                </a:solidFill>
                <a:latin typeface="MuseoSans-300"/>
                <a:cs typeface="MuseoSans-300"/>
              </a:rPr>
              <a:t>Catholic Psychiatric Pastoral Care</a:t>
            </a:r>
          </a:p>
          <a:p>
            <a:pPr marL="223838" marR="3810" indent="-214313">
              <a:lnSpc>
                <a:spcPts val="1200"/>
              </a:lnSpc>
              <a:spcBef>
                <a:spcPts val="164"/>
              </a:spcBef>
              <a:buFont typeface="Arial" panose="020B0604020202020204" pitchFamily="34" charset="0"/>
              <a:buChar char="•"/>
            </a:pPr>
            <a:r>
              <a:rPr lang="en-AU" sz="1050" dirty="0">
                <a:solidFill>
                  <a:srgbClr val="231F20"/>
                </a:solidFill>
                <a:latin typeface="MuseoSans-300"/>
                <a:cs typeface="MuseoSans-300"/>
              </a:rPr>
              <a:t>Murri Ministry</a:t>
            </a:r>
            <a:endParaRPr sz="1050" dirty="0">
              <a:latin typeface="MuseoSans-300"/>
              <a:cs typeface="MuseoSans-300"/>
            </a:endParaRPr>
          </a:p>
        </p:txBody>
      </p:sp>
      <p:sp>
        <p:nvSpPr>
          <p:cNvPr id="39" name="object 39"/>
          <p:cNvSpPr txBox="1">
            <a:spLocks noGrp="1"/>
          </p:cNvSpPr>
          <p:nvPr>
            <p:ph type="title"/>
          </p:nvPr>
        </p:nvSpPr>
        <p:spPr>
          <a:xfrm>
            <a:off x="4175876" y="666020"/>
            <a:ext cx="2543052" cy="366475"/>
          </a:xfrm>
          <a:prstGeom prst="rect">
            <a:avLst/>
          </a:prstGeom>
        </p:spPr>
        <p:txBody>
          <a:bodyPr vert="horz" wrap="square" lIns="0" tIns="57623" rIns="0" bIns="0" rtlCol="0">
            <a:spAutoFit/>
          </a:bodyPr>
          <a:lstStyle/>
          <a:p>
            <a:pPr marL="9525" marR="3810" indent="67151" algn="l">
              <a:lnSpc>
                <a:spcPts val="2408"/>
              </a:lnSpc>
              <a:spcBef>
                <a:spcPts val="454"/>
              </a:spcBef>
            </a:pPr>
            <a:r>
              <a:rPr lang="en-AU" sz="2288" spc="-15" dirty="0">
                <a:solidFill>
                  <a:schemeClr val="accent3">
                    <a:lumMod val="75000"/>
                  </a:schemeClr>
                </a:solidFill>
              </a:rPr>
              <a:t>CENTACARE</a:t>
            </a:r>
            <a:endParaRPr sz="2288" dirty="0">
              <a:solidFill>
                <a:schemeClr val="accent3">
                  <a:lumMod val="75000"/>
                </a:schemeClr>
              </a:solidFill>
            </a:endParaRPr>
          </a:p>
        </p:txBody>
      </p:sp>
      <p:pic>
        <p:nvPicPr>
          <p:cNvPr id="3" name="Picture 2">
            <a:extLst>
              <a:ext uri="{FF2B5EF4-FFF2-40B4-BE49-F238E27FC236}">
                <a16:creationId xmlns:a16="http://schemas.microsoft.com/office/drawing/2014/main" id="{4A7A237D-E7BF-E817-F258-577BE6EC90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47317" y="3317833"/>
            <a:ext cx="2059781" cy="512527"/>
          </a:xfrm>
          <a:prstGeom prst="rect">
            <a:avLst/>
          </a:prstGeom>
        </p:spPr>
      </p:pic>
      <p:grpSp>
        <p:nvGrpSpPr>
          <p:cNvPr id="4" name="Group 3">
            <a:extLst>
              <a:ext uri="{FF2B5EF4-FFF2-40B4-BE49-F238E27FC236}">
                <a16:creationId xmlns:a16="http://schemas.microsoft.com/office/drawing/2014/main" id="{5A66C716-A597-6812-073A-59048EFD7F4D}"/>
              </a:ext>
            </a:extLst>
          </p:cNvPr>
          <p:cNvGrpSpPr/>
          <p:nvPr/>
        </p:nvGrpSpPr>
        <p:grpSpPr>
          <a:xfrm>
            <a:off x="118460" y="3588722"/>
            <a:ext cx="6686164" cy="829845"/>
            <a:chOff x="152400" y="3926732"/>
            <a:chExt cx="8915400" cy="1106524"/>
          </a:xfrm>
        </p:grpSpPr>
        <p:sp>
          <p:nvSpPr>
            <p:cNvPr id="5" name="object 37">
              <a:extLst>
                <a:ext uri="{FF2B5EF4-FFF2-40B4-BE49-F238E27FC236}">
                  <a16:creationId xmlns:a16="http://schemas.microsoft.com/office/drawing/2014/main" id="{0BA9682E-8F64-CD51-A3F2-7BF29A7B6DE3}"/>
                </a:ext>
              </a:extLst>
            </p:cNvPr>
            <p:cNvSpPr txBox="1"/>
            <p:nvPr/>
          </p:nvSpPr>
          <p:spPr>
            <a:xfrm>
              <a:off x="1411323" y="4576028"/>
              <a:ext cx="7656477" cy="412956"/>
            </a:xfrm>
            <a:prstGeom prst="rect">
              <a:avLst/>
            </a:prstGeom>
          </p:spPr>
          <p:txBody>
            <a:bodyPr vert="horz" wrap="square" lIns="0" tIns="9524" rIns="0" bIns="0" rtlCol="0">
              <a:spAutoFit/>
            </a:bodyPr>
            <a:lstStyle/>
            <a:p>
              <a:pPr marL="9525">
                <a:spcBef>
                  <a:spcPts val="75"/>
                </a:spcBef>
              </a:pPr>
              <a:r>
                <a:rPr lang="en-AU" sz="1950" dirty="0">
                  <a:solidFill>
                    <a:srgbClr val="FFFFFF"/>
                  </a:solidFill>
                  <a:latin typeface="MuseoSlab-500"/>
                  <a:cs typeface="MuseoSlab-500"/>
                </a:rPr>
                <a:t>20 August 2023                            </a:t>
              </a:r>
              <a:r>
                <a:rPr sz="1950" dirty="0">
                  <a:solidFill>
                    <a:srgbClr val="FFFFFF"/>
                  </a:solidFill>
                  <a:latin typeface="MuseoSlab-500"/>
                  <a:cs typeface="MuseoSlab-500"/>
                </a:rPr>
                <a:t>c</a:t>
              </a:r>
              <a:r>
                <a:rPr sz="1950" spc="-15" dirty="0">
                  <a:solidFill>
                    <a:srgbClr val="FFFFFF"/>
                  </a:solidFill>
                  <a:latin typeface="MuseoSlab-500"/>
                  <a:cs typeface="MuseoSlab-500"/>
                </a:rPr>
                <a:t>a</a:t>
              </a:r>
              <a:r>
                <a:rPr sz="1950" dirty="0">
                  <a:solidFill>
                    <a:srgbClr val="FFFFFF"/>
                  </a:solidFill>
                  <a:latin typeface="MuseoSlab-500"/>
                  <a:cs typeface="MuseoSlab-500"/>
                </a:rPr>
                <a:t>thol</a:t>
              </a:r>
              <a:r>
                <a:rPr sz="1950" spc="-11" dirty="0">
                  <a:solidFill>
                    <a:srgbClr val="FFFFFF"/>
                  </a:solidFill>
                  <a:latin typeface="MuseoSlab-500"/>
                  <a:cs typeface="MuseoSlab-500"/>
                </a:rPr>
                <a:t>i</a:t>
              </a:r>
              <a:r>
                <a:rPr sz="1950" dirty="0">
                  <a:solidFill>
                    <a:srgbClr val="FFFFFF"/>
                  </a:solidFill>
                  <a:latin typeface="MuseoSlab-500"/>
                  <a:cs typeface="MuseoSlab-500"/>
                </a:rPr>
                <a:t>cca</a:t>
              </a:r>
              <a:r>
                <a:rPr sz="1950" spc="-15" dirty="0">
                  <a:solidFill>
                    <a:srgbClr val="FFFFFF"/>
                  </a:solidFill>
                  <a:latin typeface="MuseoSlab-500"/>
                  <a:cs typeface="MuseoSlab-500"/>
                </a:rPr>
                <a:t>m</a:t>
              </a:r>
              <a:r>
                <a:rPr sz="1950" dirty="0">
                  <a:solidFill>
                    <a:srgbClr val="FFFFFF"/>
                  </a:solidFill>
                  <a:latin typeface="MuseoSlab-500"/>
                  <a:cs typeface="MuseoSlab-500"/>
                </a:rPr>
                <a:t>pa</a:t>
              </a:r>
              <a:r>
                <a:rPr sz="1950" spc="-11" dirty="0">
                  <a:solidFill>
                    <a:srgbClr val="FFFFFF"/>
                  </a:solidFill>
                  <a:latin typeface="MuseoSlab-500"/>
                  <a:cs typeface="MuseoSlab-500"/>
                </a:rPr>
                <a:t>i</a:t>
              </a:r>
              <a:r>
                <a:rPr sz="1950" dirty="0">
                  <a:solidFill>
                    <a:srgbClr val="FFFFFF"/>
                  </a:solidFill>
                  <a:latin typeface="MuseoSlab-500"/>
                  <a:cs typeface="MuseoSlab-500"/>
                </a:rPr>
                <a:t>gn.c</a:t>
              </a:r>
              <a:r>
                <a:rPr sz="1950" spc="-11" dirty="0">
                  <a:solidFill>
                    <a:srgbClr val="FFFFFF"/>
                  </a:solidFill>
                  <a:latin typeface="MuseoSlab-500"/>
                  <a:cs typeface="MuseoSlab-500"/>
                </a:rPr>
                <a:t>o</a:t>
              </a:r>
              <a:r>
                <a:rPr sz="1950" dirty="0">
                  <a:solidFill>
                    <a:srgbClr val="FFFFFF"/>
                  </a:solidFill>
                  <a:latin typeface="MuseoSlab-500"/>
                  <a:cs typeface="MuseoSlab-500"/>
                </a:rPr>
                <a:t>m.</a:t>
              </a:r>
              <a:r>
                <a:rPr sz="1950" spc="-15" dirty="0">
                  <a:solidFill>
                    <a:srgbClr val="FFFFFF"/>
                  </a:solidFill>
                  <a:latin typeface="MuseoSlab-500"/>
                  <a:cs typeface="MuseoSlab-500"/>
                </a:rPr>
                <a:t>a</a:t>
              </a:r>
              <a:r>
                <a:rPr sz="1950" dirty="0">
                  <a:solidFill>
                    <a:srgbClr val="FFFFFF"/>
                  </a:solidFill>
                  <a:latin typeface="MuseoSlab-500"/>
                  <a:cs typeface="MuseoSlab-500"/>
                </a:rPr>
                <a:t>u</a:t>
              </a:r>
              <a:endParaRPr sz="1950" dirty="0">
                <a:latin typeface="MuseoSlab-500"/>
                <a:cs typeface="MuseoSlab-500"/>
              </a:endParaRPr>
            </a:p>
          </p:txBody>
        </p:sp>
        <p:pic>
          <p:nvPicPr>
            <p:cNvPr id="6" name="object 10">
              <a:extLst>
                <a:ext uri="{FF2B5EF4-FFF2-40B4-BE49-F238E27FC236}">
                  <a16:creationId xmlns:a16="http://schemas.microsoft.com/office/drawing/2014/main" id="{0BEF44C9-17DD-B768-5306-AA82195BE9DF}"/>
                </a:ext>
              </a:extLst>
            </p:cNvPr>
            <p:cNvPicPr/>
            <p:nvPr/>
          </p:nvPicPr>
          <p:blipFill>
            <a:blip r:embed="rId5" cstate="print">
              <a:extLst>
                <a:ext uri="{28A0092B-C50C-407E-A947-70E740481C1C}">
                  <a14:useLocalDpi xmlns:a14="http://schemas.microsoft.com/office/drawing/2010/main" val="0"/>
                </a:ext>
              </a:extLst>
            </a:blip>
            <a:srcRect/>
            <a:stretch/>
          </p:blipFill>
          <p:spPr>
            <a:xfrm>
              <a:off x="152400" y="3926732"/>
              <a:ext cx="1106524" cy="1106524"/>
            </a:xfrm>
            <a:prstGeom prst="rect">
              <a:avLst/>
            </a:prstGeom>
          </p:spPr>
        </p:pic>
      </p:grpSp>
    </p:spTree>
    <p:extLst>
      <p:ext uri="{BB962C8B-B14F-4D97-AF65-F5344CB8AC3E}">
        <p14:creationId xmlns:p14="http://schemas.microsoft.com/office/powerpoint/2010/main" val="2797243812"/>
      </p:ext>
    </p:extLst>
  </p:cSld>
  <p:clrMapOvr>
    <a:masterClrMapping/>
  </p:clrMapOvr>
  <p:transition advTm="10000">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e02a20b-bf01-4c0e-a63c-3b64b9871e15" xsi:nil="true"/>
    <lcf76f155ced4ddcb4097134ff3c332f xmlns="f12d4f23-8020-4f04-8451-c4702863bf2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23C4606AE5814CA0120586C4444776" ma:contentTypeVersion="13" ma:contentTypeDescription="Create a new document." ma:contentTypeScope="" ma:versionID="f6d20b00cf7bf3bbaa8c169f76765bb2">
  <xsd:schema xmlns:xsd="http://www.w3.org/2001/XMLSchema" xmlns:xs="http://www.w3.org/2001/XMLSchema" xmlns:p="http://schemas.microsoft.com/office/2006/metadata/properties" xmlns:ns2="f12d4f23-8020-4f04-8451-c4702863bf2d" xmlns:ns3="ce02a20b-bf01-4c0e-a63c-3b64b9871e15" targetNamespace="http://schemas.microsoft.com/office/2006/metadata/properties" ma:root="true" ma:fieldsID="7ebdf189ade0c718654486e6601956b5" ns2:_="" ns3:_="">
    <xsd:import namespace="f12d4f23-8020-4f04-8451-c4702863bf2d"/>
    <xsd:import namespace="ce02a20b-bf01-4c0e-a63c-3b64b9871e1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d4f23-8020-4f04-8451-c4702863bf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f5d2169-70b9-444b-ae0d-5941cc31a15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2a20b-bf01-4c0e-a63c-3b64b9871e1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78bfebd-e62f-49cc-aa75-784bb8dc00dd}" ma:internalName="TaxCatchAll" ma:showField="CatchAllData" ma:web="ce02a20b-bf01-4c0e-a63c-3b64b9871e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1DDC84-9B43-4B9E-AFE8-6734787DCAF6}">
  <ds:schemaRefs>
    <ds:schemaRef ds:uri="http://schemas.microsoft.com/sharepoint/v3/contenttype/forms"/>
  </ds:schemaRefs>
</ds:datastoreItem>
</file>

<file path=customXml/itemProps2.xml><?xml version="1.0" encoding="utf-8"?>
<ds:datastoreItem xmlns:ds="http://schemas.openxmlformats.org/officeDocument/2006/customXml" ds:itemID="{CE4B514A-B89B-4C42-803B-AA29A5A8B8E0}">
  <ds:schemaRefs>
    <ds:schemaRef ds:uri="http://schemas.microsoft.com/office/2006/metadata/properties"/>
    <ds:schemaRef ds:uri="http://schemas.microsoft.com/office/infopath/2007/PartnerControls"/>
    <ds:schemaRef ds:uri="ce02a20b-bf01-4c0e-a63c-3b64b9871e15"/>
    <ds:schemaRef ds:uri="f12d4f23-8020-4f04-8451-c4702863bf2d"/>
  </ds:schemaRefs>
</ds:datastoreItem>
</file>

<file path=customXml/itemProps3.xml><?xml version="1.0" encoding="utf-8"?>
<ds:datastoreItem xmlns:ds="http://schemas.openxmlformats.org/officeDocument/2006/customXml" ds:itemID="{D1F40808-A418-4A79-8C8C-4253388E9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d4f23-8020-4f04-8451-c4702863bf2d"/>
    <ds:schemaRef ds:uri="ce02a20b-bf01-4c0e-a63c-3b64b9871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214</TotalTime>
  <Words>254</Words>
  <Application>Microsoft Office PowerPoint</Application>
  <PresentationFormat>Custom</PresentationFormat>
  <Paragraphs>27</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Lucida Sans</vt:lpstr>
      <vt:lpstr>Museo Sans 300</vt:lpstr>
      <vt:lpstr>MuseoSans-300</vt:lpstr>
      <vt:lpstr>MuseoSlab-500</vt:lpstr>
      <vt:lpstr>MuseoSlab-700</vt:lpstr>
      <vt:lpstr>MuseoSlab-900</vt:lpstr>
      <vt:lpstr>Office Theme</vt:lpstr>
      <vt:lpstr>Be the face of Christ for others</vt:lpstr>
      <vt:lpstr>THE PRIESTS FOUNDATION</vt:lpstr>
      <vt:lpstr>MARY MACKILLOP    BURSARY FUND  </vt:lpstr>
      <vt:lpstr>HOLY SPIRIT SEMINARY</vt:lpstr>
      <vt:lpstr>CENTACARE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ANNUAL</dc:title>
  <dc:creator>Iosif, Inge</dc:creator>
  <cp:lastModifiedBy>Iosif, Inge</cp:lastModifiedBy>
  <cp:revision>9</cp:revision>
  <dcterms:created xsi:type="dcterms:W3CDTF">2020-08-18T23:29:55Z</dcterms:created>
  <dcterms:modified xsi:type="dcterms:W3CDTF">2023-07-25T00:11:05Z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Adobe InDesign 15.1 (Macintosh)</vt:lpwstr>
  </property>
  <property fmtid="{D5CDD505-2E9C-101B-9397-08002B2CF9AE}" pid="4" name="LastSaved">
    <vt:filetime>2020-08-18T00:00:00Z</vt:filetime>
  </property>
  <property fmtid="{D5CDD505-2E9C-101B-9397-08002B2CF9AE}" pid="5" name="ContentTypeId">
    <vt:lpwstr>0x010100BD23C4606AE5814CA0120586C4444776</vt:lpwstr>
  </property>
  <property fmtid="{D5CDD505-2E9C-101B-9397-08002B2CF9AE}" pid="6" name="MediaServiceImageTags">
    <vt:lpwstr/>
  </property>
</Properties>
</file>