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4325938" cy="3244850"/>
  <p:notesSz cx="7556500" cy="324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2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8" autoAdjust="0"/>
    <p:restoredTop sz="94660"/>
  </p:normalViewPr>
  <p:slideViewPr>
    <p:cSldViewPr>
      <p:cViewPr varScale="1">
        <p:scale>
          <a:sx n="230" d="100"/>
          <a:sy n="230" d="100"/>
        </p:scale>
        <p:origin x="1494" y="186"/>
      </p:cViewPr>
      <p:guideLst>
        <p:guide orient="horz" pos="2880"/>
        <p:guide pos="12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A489-A14E-4FA6-A24E-46A1413F8D5E}" type="datetimeFigureOut">
              <a:rPr lang="en-AU" smtClean="0"/>
              <a:t>9/08/2022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406400"/>
            <a:ext cx="1457325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1562100"/>
            <a:ext cx="6045200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3275013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3082925"/>
            <a:ext cx="3275013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AA13-10F5-40ED-8D16-A5C5B27CF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70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5AA13-10F5-40ED-8D16-A5C5B27CF5D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78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4719" y="1005903"/>
            <a:ext cx="368013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49438" y="1817120"/>
            <a:ext cx="30307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4499" y="305179"/>
            <a:ext cx="1428287" cy="211468"/>
          </a:xfrm>
        </p:spPr>
        <p:txBody>
          <a:bodyPr lIns="0" tIns="0" rIns="0" bIns="0"/>
          <a:lstStyle>
            <a:lvl1pPr>
              <a:defRPr sz="1374" b="1" i="0">
                <a:solidFill>
                  <a:srgbClr val="9F9DB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4499" y="305179"/>
            <a:ext cx="1428287" cy="211468"/>
          </a:xfrm>
        </p:spPr>
        <p:txBody>
          <a:bodyPr lIns="0" tIns="0" rIns="0" bIns="0"/>
          <a:lstStyle>
            <a:lvl1pPr>
              <a:defRPr sz="1374" b="1" i="0">
                <a:solidFill>
                  <a:srgbClr val="9F9DB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6479" y="746320"/>
            <a:ext cx="18833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29730" y="746320"/>
            <a:ext cx="18833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4499" y="305179"/>
            <a:ext cx="1428287" cy="211468"/>
          </a:xfrm>
        </p:spPr>
        <p:txBody>
          <a:bodyPr lIns="0" tIns="0" rIns="0" bIns="0"/>
          <a:lstStyle>
            <a:lvl1pPr>
              <a:defRPr sz="1374" b="1" i="0">
                <a:solidFill>
                  <a:srgbClr val="9F9DB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035" y="2306177"/>
            <a:ext cx="445439" cy="7774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4499" y="305179"/>
            <a:ext cx="142828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9F9DB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479" y="746320"/>
            <a:ext cx="38966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5447" y="2890723"/>
            <a:ext cx="115273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54349" y="2897353"/>
            <a:ext cx="168711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17293" y="3017714"/>
            <a:ext cx="9958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1758">
        <a:defRPr>
          <a:latin typeface="+mn-lt"/>
          <a:ea typeface="+mn-ea"/>
          <a:cs typeface="+mn-cs"/>
        </a:defRPr>
      </a:lvl2pPr>
      <a:lvl3pPr marL="523516">
        <a:defRPr>
          <a:latin typeface="+mn-lt"/>
          <a:ea typeface="+mn-ea"/>
          <a:cs typeface="+mn-cs"/>
        </a:defRPr>
      </a:lvl3pPr>
      <a:lvl4pPr marL="785275">
        <a:defRPr>
          <a:latin typeface="+mn-lt"/>
          <a:ea typeface="+mn-ea"/>
          <a:cs typeface="+mn-cs"/>
        </a:defRPr>
      </a:lvl4pPr>
      <a:lvl5pPr marL="1047033">
        <a:defRPr>
          <a:latin typeface="+mn-lt"/>
          <a:ea typeface="+mn-ea"/>
          <a:cs typeface="+mn-cs"/>
        </a:defRPr>
      </a:lvl5pPr>
      <a:lvl6pPr marL="1308791">
        <a:defRPr>
          <a:latin typeface="+mn-lt"/>
          <a:ea typeface="+mn-ea"/>
          <a:cs typeface="+mn-cs"/>
        </a:defRPr>
      </a:lvl6pPr>
      <a:lvl7pPr marL="1570550">
        <a:defRPr>
          <a:latin typeface="+mn-lt"/>
          <a:ea typeface="+mn-ea"/>
          <a:cs typeface="+mn-cs"/>
        </a:defRPr>
      </a:lvl7pPr>
      <a:lvl8pPr marL="1832308">
        <a:defRPr>
          <a:latin typeface="+mn-lt"/>
          <a:ea typeface="+mn-ea"/>
          <a:cs typeface="+mn-cs"/>
        </a:defRPr>
      </a:lvl8pPr>
      <a:lvl9pPr marL="20940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1758">
        <a:defRPr>
          <a:latin typeface="+mn-lt"/>
          <a:ea typeface="+mn-ea"/>
          <a:cs typeface="+mn-cs"/>
        </a:defRPr>
      </a:lvl2pPr>
      <a:lvl3pPr marL="523516">
        <a:defRPr>
          <a:latin typeface="+mn-lt"/>
          <a:ea typeface="+mn-ea"/>
          <a:cs typeface="+mn-cs"/>
        </a:defRPr>
      </a:lvl3pPr>
      <a:lvl4pPr marL="785275">
        <a:defRPr>
          <a:latin typeface="+mn-lt"/>
          <a:ea typeface="+mn-ea"/>
          <a:cs typeface="+mn-cs"/>
        </a:defRPr>
      </a:lvl4pPr>
      <a:lvl5pPr marL="1047033">
        <a:defRPr>
          <a:latin typeface="+mn-lt"/>
          <a:ea typeface="+mn-ea"/>
          <a:cs typeface="+mn-cs"/>
        </a:defRPr>
      </a:lvl5pPr>
      <a:lvl6pPr marL="1308791">
        <a:defRPr>
          <a:latin typeface="+mn-lt"/>
          <a:ea typeface="+mn-ea"/>
          <a:cs typeface="+mn-cs"/>
        </a:defRPr>
      </a:lvl6pPr>
      <a:lvl7pPr marL="1570550">
        <a:defRPr>
          <a:latin typeface="+mn-lt"/>
          <a:ea typeface="+mn-ea"/>
          <a:cs typeface="+mn-cs"/>
        </a:defRPr>
      </a:lvl7pPr>
      <a:lvl8pPr marL="1832308">
        <a:defRPr>
          <a:latin typeface="+mn-lt"/>
          <a:ea typeface="+mn-ea"/>
          <a:cs typeface="+mn-cs"/>
        </a:defRPr>
      </a:lvl8pPr>
      <a:lvl9pPr marL="20940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CD720B19-0805-9955-BFA5-33B361BCC662}"/>
              </a:ext>
            </a:extLst>
          </p:cNvPr>
          <p:cNvSpPr/>
          <p:nvPr/>
        </p:nvSpPr>
        <p:spPr>
          <a:xfrm>
            <a:off x="-1" y="2656183"/>
            <a:ext cx="4321942" cy="636629"/>
          </a:xfrm>
          <a:custGeom>
            <a:avLst/>
            <a:gdLst/>
            <a:ahLst/>
            <a:cxnLst/>
            <a:rect l="l" t="t" r="r" b="b"/>
            <a:pathLst>
              <a:path w="4744085" h="3240405">
                <a:moveTo>
                  <a:pt x="4743526" y="0"/>
                </a:moveTo>
                <a:lnTo>
                  <a:pt x="0" y="0"/>
                </a:lnTo>
                <a:lnTo>
                  <a:pt x="0" y="3239998"/>
                </a:lnTo>
                <a:lnTo>
                  <a:pt x="4743526" y="3239998"/>
                </a:lnTo>
                <a:lnTo>
                  <a:pt x="4743526" y="0"/>
                </a:lnTo>
                <a:close/>
              </a:path>
            </a:pathLst>
          </a:custGeom>
          <a:solidFill>
            <a:srgbClr val="21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-1" y="-47963"/>
            <a:ext cx="4325939" cy="3210254"/>
          </a:xfrm>
          <a:custGeom>
            <a:avLst/>
            <a:gdLst/>
            <a:ahLst/>
            <a:cxnLst/>
            <a:rect l="l" t="t" r="r" b="b"/>
            <a:pathLst>
              <a:path w="4744085" h="3240405">
                <a:moveTo>
                  <a:pt x="4743526" y="0"/>
                </a:moveTo>
                <a:lnTo>
                  <a:pt x="0" y="0"/>
                </a:lnTo>
                <a:lnTo>
                  <a:pt x="0" y="3239998"/>
                </a:lnTo>
                <a:lnTo>
                  <a:pt x="4743526" y="3239998"/>
                </a:lnTo>
                <a:lnTo>
                  <a:pt x="4743526" y="0"/>
                </a:lnTo>
                <a:close/>
              </a:path>
            </a:pathLst>
          </a:custGeom>
          <a:solidFill>
            <a:srgbClr val="21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84" y="22225"/>
            <a:ext cx="4127427" cy="723545"/>
          </a:xfrm>
          <a:prstGeom prst="rect">
            <a:avLst/>
          </a:prstGeom>
        </p:spPr>
        <p:txBody>
          <a:bodyPr vert="horz" wrap="square" lIns="0" tIns="36716" rIns="0" bIns="0" rtlCol="0">
            <a:spAutoFit/>
          </a:bodyPr>
          <a:lstStyle/>
          <a:p>
            <a:pPr marL="7271" marR="2908" indent="131970" algn="ctr">
              <a:lnSpc>
                <a:spcPts val="2600"/>
              </a:lnSpc>
              <a:spcBef>
                <a:spcPts val="289"/>
              </a:spcBef>
            </a:pPr>
            <a:r>
              <a:rPr sz="2800" dirty="0">
                <a:solidFill>
                  <a:schemeClr val="bg1"/>
                </a:solidFill>
              </a:rPr>
              <a:t>Be the face of Christ 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sz="2800" dirty="0">
                <a:solidFill>
                  <a:schemeClr val="bg1"/>
                </a:solidFill>
              </a:rPr>
              <a:t>for others</a:t>
            </a:r>
          </a:p>
        </p:txBody>
      </p:sp>
      <p:sp>
        <p:nvSpPr>
          <p:cNvPr id="6" name="object 6"/>
          <p:cNvSpPr/>
          <p:nvPr/>
        </p:nvSpPr>
        <p:spPr>
          <a:xfrm>
            <a:off x="3636" y="6358"/>
            <a:ext cx="4318304" cy="3232133"/>
          </a:xfrm>
          <a:custGeom>
            <a:avLst/>
            <a:gdLst/>
            <a:ahLst/>
            <a:cxnLst/>
            <a:rect l="l" t="t" r="r" b="b"/>
            <a:pathLst>
              <a:path w="7543165" h="3227705">
                <a:moveTo>
                  <a:pt x="0" y="3227298"/>
                </a:moveTo>
                <a:lnTo>
                  <a:pt x="7542593" y="3227298"/>
                </a:lnTo>
                <a:lnTo>
                  <a:pt x="7542593" y="0"/>
                </a:lnTo>
                <a:lnTo>
                  <a:pt x="0" y="0"/>
                </a:lnTo>
                <a:lnTo>
                  <a:pt x="0" y="3227298"/>
                </a:lnTo>
                <a:close/>
              </a:path>
            </a:pathLst>
          </a:custGeom>
          <a:ln w="12700">
            <a:solidFill>
              <a:srgbClr val="211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DE23A71-814F-9B22-FE77-3D100359125E}"/>
              </a:ext>
            </a:extLst>
          </p:cNvPr>
          <p:cNvSpPr/>
          <p:nvPr/>
        </p:nvSpPr>
        <p:spPr>
          <a:xfrm>
            <a:off x="3635" y="708025"/>
            <a:ext cx="4327051" cy="1944839"/>
          </a:xfrm>
          <a:custGeom>
            <a:avLst/>
            <a:gdLst/>
            <a:ahLst/>
            <a:cxnLst/>
            <a:rect l="l" t="t" r="r" b="b"/>
            <a:pathLst>
              <a:path w="4744085" h="3240405">
                <a:moveTo>
                  <a:pt x="4743526" y="0"/>
                </a:moveTo>
                <a:lnTo>
                  <a:pt x="0" y="0"/>
                </a:lnTo>
                <a:lnTo>
                  <a:pt x="0" y="3239998"/>
                </a:lnTo>
                <a:lnTo>
                  <a:pt x="4743526" y="3239998"/>
                </a:lnTo>
                <a:lnTo>
                  <a:pt x="474352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0532" y="750911"/>
            <a:ext cx="1470943" cy="1879648"/>
          </a:xfrm>
          <a:prstGeom prst="rect">
            <a:avLst/>
          </a:prstGeom>
        </p:spPr>
        <p:txBody>
          <a:bodyPr vert="horz" wrap="square" lIns="0" tIns="7270" rIns="0" bIns="0" rtlCol="0">
            <a:spAutoFit/>
          </a:bodyPr>
          <a:lstStyle/>
          <a:p>
            <a:pPr marL="7271" marR="2908">
              <a:spcBef>
                <a:spcPts val="57"/>
              </a:spcBef>
            </a:pPr>
            <a:r>
              <a:rPr sz="1000" dirty="0">
                <a:solidFill>
                  <a:srgbClr val="231F20"/>
                </a:solidFill>
                <a:latin typeface="Lucida Sans"/>
                <a:cs typeface="Lucida Sans"/>
              </a:rPr>
              <a:t>We</a:t>
            </a:r>
            <a:r>
              <a:rPr sz="10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are </a:t>
            </a:r>
            <a:r>
              <a:rPr sz="1000" spc="-14" dirty="0">
                <a:solidFill>
                  <a:srgbClr val="231F20"/>
                </a:solidFill>
                <a:latin typeface="Lucida Sans"/>
                <a:cs typeface="Lucida Sans"/>
              </a:rPr>
              <a:t>called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1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1" dirty="0">
                <a:solidFill>
                  <a:srgbClr val="231F20"/>
                </a:solidFill>
                <a:latin typeface="Lucida Sans"/>
                <a:cs typeface="Lucida Sans"/>
              </a:rPr>
              <a:t>be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4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face,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9" dirty="0">
                <a:solidFill>
                  <a:srgbClr val="231F20"/>
                </a:solidFill>
                <a:latin typeface="Lucida Sans"/>
                <a:cs typeface="Lucida Sans"/>
              </a:rPr>
              <a:t>hands,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4" dirty="0">
                <a:solidFill>
                  <a:srgbClr val="231F20"/>
                </a:solidFill>
                <a:latin typeface="Lucida Sans"/>
                <a:cs typeface="Lucida Sans"/>
              </a:rPr>
              <a:t>and </a:t>
            </a:r>
            <a:r>
              <a:rPr sz="1000" spc="-26" dirty="0">
                <a:solidFill>
                  <a:srgbClr val="231F20"/>
                </a:solidFill>
                <a:latin typeface="Lucida Sans"/>
                <a:cs typeface="Lucida Sans"/>
              </a:rPr>
              <a:t>heart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1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Christ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31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our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6" dirty="0">
                <a:solidFill>
                  <a:srgbClr val="231F20"/>
                </a:solidFill>
                <a:latin typeface="Lucida Sans"/>
                <a:cs typeface="Lucida Sans"/>
              </a:rPr>
              <a:t>communities.</a:t>
            </a:r>
            <a:br>
              <a:rPr lang="en-AU" sz="1000" spc="-6" dirty="0">
                <a:solidFill>
                  <a:srgbClr val="231F20"/>
                </a:solidFill>
                <a:latin typeface="Lucida Sans"/>
                <a:cs typeface="Lucida Sans"/>
              </a:rPr>
            </a:br>
            <a:endParaRPr sz="1000" dirty="0">
              <a:latin typeface="Lucida Sans"/>
              <a:cs typeface="Lucida Sans"/>
            </a:endParaRPr>
          </a:p>
          <a:p>
            <a:pPr marL="7271" marR="39991">
              <a:spcBef>
                <a:spcPts val="206"/>
              </a:spcBef>
            </a:pPr>
            <a:r>
              <a:rPr sz="1000" spc="-14" dirty="0">
                <a:solidFill>
                  <a:srgbClr val="231F20"/>
                </a:solidFill>
                <a:latin typeface="Lucida Sans"/>
                <a:cs typeface="Lucida Sans"/>
              </a:rPr>
              <a:t>Every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34" dirty="0">
                <a:solidFill>
                  <a:srgbClr val="231F20"/>
                </a:solidFill>
                <a:latin typeface="Lucida Sans"/>
                <a:cs typeface="Lucida Sans"/>
              </a:rPr>
              <a:t>day,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dirty="0">
                <a:solidFill>
                  <a:srgbClr val="231F20"/>
                </a:solidFill>
                <a:latin typeface="Lucida Sans"/>
                <a:cs typeface="Lucida Sans"/>
              </a:rPr>
              <a:t>God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showers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34" dirty="0">
                <a:solidFill>
                  <a:srgbClr val="231F20"/>
                </a:solidFill>
                <a:latin typeface="Lucida Sans"/>
                <a:cs typeface="Lucida Sans"/>
              </a:rPr>
              <a:t>us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1" dirty="0">
                <a:solidFill>
                  <a:srgbClr val="231F20"/>
                </a:solidFill>
                <a:latin typeface="Lucida Sans"/>
                <a:cs typeface="Lucida Sans"/>
              </a:rPr>
              <a:t>with </a:t>
            </a:r>
            <a:r>
              <a:rPr sz="1000" spc="-31" dirty="0">
                <a:solidFill>
                  <a:srgbClr val="231F20"/>
                </a:solidFill>
                <a:latin typeface="Lucida Sans"/>
                <a:cs typeface="Lucida Sans"/>
              </a:rPr>
              <a:t>blessings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so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dirty="0">
                <a:solidFill>
                  <a:srgbClr val="231F20"/>
                </a:solidFill>
                <a:latin typeface="Lucida Sans"/>
                <a:cs typeface="Lucida Sans"/>
              </a:rPr>
              <a:t>we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have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31" dirty="0">
                <a:solidFill>
                  <a:srgbClr val="231F20"/>
                </a:solidFill>
                <a:latin typeface="Lucida Sans"/>
                <a:cs typeface="Lucida Sans"/>
              </a:rPr>
              <a:t>gifts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1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share. </a:t>
            </a:r>
            <a:r>
              <a:rPr sz="1000" spc="-29" dirty="0">
                <a:solidFill>
                  <a:srgbClr val="231F20"/>
                </a:solidFill>
                <a:latin typeface="Lucida Sans"/>
                <a:cs typeface="Lucida Sans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support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6" dirty="0">
                <a:solidFill>
                  <a:srgbClr val="231F20"/>
                </a:solidFill>
                <a:latin typeface="Lucida Sans"/>
                <a:cs typeface="Lucida Sans"/>
              </a:rPr>
              <a:t>serves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 those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31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4" dirty="0">
                <a:solidFill>
                  <a:srgbClr val="231F20"/>
                </a:solidFill>
                <a:latin typeface="Lucida Sans"/>
                <a:cs typeface="Lucida Sans"/>
              </a:rPr>
              <a:t>our 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community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dirty="0">
                <a:solidFill>
                  <a:srgbClr val="231F20"/>
                </a:solidFill>
                <a:latin typeface="Lucida Sans"/>
                <a:cs typeface="Lucida Sans"/>
              </a:rPr>
              <a:t>who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4" dirty="0">
                <a:solidFill>
                  <a:srgbClr val="231F20"/>
                </a:solidFill>
                <a:latin typeface="Lucida Sans"/>
                <a:cs typeface="Lucida Sans"/>
              </a:rPr>
              <a:t>need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our </a:t>
            </a:r>
            <a:r>
              <a:rPr sz="1000" spc="-11" dirty="0">
                <a:solidFill>
                  <a:srgbClr val="231F20"/>
                </a:solidFill>
                <a:latin typeface="Lucida Sans"/>
                <a:cs typeface="Lucida Sans"/>
              </a:rPr>
              <a:t>care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6" dirty="0">
                <a:solidFill>
                  <a:srgbClr val="231F20"/>
                </a:solidFill>
                <a:latin typeface="Lucida Sans"/>
                <a:cs typeface="Lucida Sans"/>
              </a:rPr>
              <a:t>today.</a:t>
            </a:r>
            <a:endParaRPr sz="1000" dirty="0">
              <a:latin typeface="Lucida Sans"/>
              <a:cs typeface="Lucida Sans"/>
            </a:endParaRPr>
          </a:p>
        </p:txBody>
      </p:sp>
      <p:pic>
        <p:nvPicPr>
          <p:cNvPr id="9" name="object 9"/>
          <p:cNvPicPr/>
          <p:nvPr/>
        </p:nvPicPr>
        <p:blipFill rotWithShape="1">
          <a:blip r:embed="rId3" cstate="print"/>
          <a:srcRect l="7963"/>
          <a:stretch/>
        </p:blipFill>
        <p:spPr>
          <a:xfrm>
            <a:off x="-4749" y="706011"/>
            <a:ext cx="2701118" cy="19478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998" y="2460625"/>
            <a:ext cx="710119" cy="74438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43769" y="2912781"/>
            <a:ext cx="2599409" cy="223886"/>
          </a:xfrm>
          <a:prstGeom prst="rect">
            <a:avLst/>
          </a:prstGeom>
        </p:spPr>
        <p:txBody>
          <a:bodyPr vert="horz" wrap="square" lIns="0" tIns="8361" rIns="0" bIns="0" rtlCol="0">
            <a:spAutoFit/>
          </a:bodyPr>
          <a:lstStyle/>
          <a:p>
            <a:pPr marL="7271">
              <a:spcBef>
                <a:spcPts val="66"/>
              </a:spcBef>
            </a:pPr>
            <a:r>
              <a:rPr sz="1400" spc="-6" dirty="0">
                <a:solidFill>
                  <a:srgbClr val="FFFFFF"/>
                </a:solidFill>
                <a:latin typeface="Bookman Old Style"/>
                <a:cs typeface="Bookman Old Style"/>
              </a:rPr>
              <a:t>catholiccampaign.com.au</a:t>
            </a:r>
            <a:endParaRPr sz="1400" dirty="0">
              <a:latin typeface="Bookman Old Style"/>
              <a:cs typeface="Bookman Old Style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AE5B5B55-CA69-2E28-AC4E-90248C6F38F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70161" y="2765839"/>
            <a:ext cx="2013585" cy="16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222"/>
              </a:lnSpc>
            </a:pPr>
            <a:r>
              <a:rPr sz="1400" spc="72" dirty="0"/>
              <a:t>21st</a:t>
            </a:r>
            <a:r>
              <a:rPr sz="1400" spc="6" dirty="0"/>
              <a:t> </a:t>
            </a:r>
            <a:r>
              <a:rPr sz="1400" spc="54" dirty="0"/>
              <a:t>August</a:t>
            </a:r>
            <a:r>
              <a:rPr sz="1400" spc="6" dirty="0"/>
              <a:t> </a:t>
            </a:r>
            <a:r>
              <a:rPr sz="1400" spc="100" dirty="0"/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l="10761" r="8777"/>
          <a:stretch/>
        </p:blipFill>
        <p:spPr>
          <a:xfrm>
            <a:off x="0" y="534406"/>
            <a:ext cx="2848769" cy="2155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4" y="2689966"/>
            <a:ext cx="4323822" cy="5568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637" y="0"/>
            <a:ext cx="4320848" cy="3244850"/>
          </a:xfrm>
          <a:custGeom>
            <a:avLst/>
            <a:gdLst/>
            <a:ahLst/>
            <a:cxnLst/>
            <a:rect l="l" t="t" r="r" b="b"/>
            <a:pathLst>
              <a:path w="7547609" h="3234055">
                <a:moveTo>
                  <a:pt x="7547305" y="3233648"/>
                </a:moveTo>
                <a:lnTo>
                  <a:pt x="7547305" y="0"/>
                </a:lnTo>
                <a:lnTo>
                  <a:pt x="0" y="0"/>
                </a:lnTo>
                <a:lnTo>
                  <a:pt x="0" y="3233648"/>
                </a:lnTo>
              </a:path>
            </a:pathLst>
          </a:custGeom>
          <a:ln w="12700">
            <a:solidFill>
              <a:srgbClr val="B31F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905" y="80143"/>
            <a:ext cx="4140464" cy="369388"/>
          </a:xfrm>
          <a:prstGeom prst="rect">
            <a:avLst/>
          </a:prstGeom>
        </p:spPr>
        <p:txBody>
          <a:bodyPr vert="horz" wrap="square" lIns="0" tIns="30536" rIns="0" bIns="0" rtlCol="0">
            <a:spAutoFit/>
          </a:bodyPr>
          <a:lstStyle/>
          <a:p>
            <a:pPr marL="7271" marR="2908" algn="ctr">
              <a:spcBef>
                <a:spcPts val="240"/>
              </a:spcBef>
            </a:pPr>
            <a:r>
              <a:rPr sz="2200" spc="34" dirty="0">
                <a:solidFill>
                  <a:srgbClr val="B31F7D"/>
                </a:solidFill>
              </a:rPr>
              <a:t>THE</a:t>
            </a:r>
            <a:r>
              <a:rPr sz="2200" spc="60" dirty="0">
                <a:solidFill>
                  <a:srgbClr val="B31F7D"/>
                </a:solidFill>
              </a:rPr>
              <a:t> </a:t>
            </a:r>
            <a:r>
              <a:rPr sz="2200" spc="26" dirty="0">
                <a:solidFill>
                  <a:srgbClr val="B31F7D"/>
                </a:solidFill>
              </a:rPr>
              <a:t>PRIESTS </a:t>
            </a:r>
            <a:r>
              <a:rPr sz="2200" spc="-6" dirty="0">
                <a:solidFill>
                  <a:srgbClr val="B31F7D"/>
                </a:solidFill>
              </a:rPr>
              <a:t>FOUNDATION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69" y="2536825"/>
            <a:ext cx="615452" cy="6096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882016" y="2781594"/>
            <a:ext cx="2013585" cy="170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222"/>
              </a:lnSpc>
            </a:pPr>
            <a:r>
              <a:rPr sz="1600" spc="72" dirty="0"/>
              <a:t>21st</a:t>
            </a:r>
            <a:r>
              <a:rPr sz="1600" spc="6" dirty="0"/>
              <a:t> </a:t>
            </a:r>
            <a:r>
              <a:rPr sz="1600" spc="54" dirty="0"/>
              <a:t>August</a:t>
            </a:r>
            <a:r>
              <a:rPr sz="1600" spc="6" dirty="0"/>
              <a:t> </a:t>
            </a:r>
            <a:r>
              <a:rPr sz="1600" spc="100" dirty="0"/>
              <a:t>2022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882016" y="2994025"/>
            <a:ext cx="2947034" cy="165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194"/>
              </a:lnSpc>
            </a:pPr>
            <a:r>
              <a:rPr sz="1600" spc="-6" dirty="0"/>
              <a:t>catholiccampaign.com.au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8FDF87-0185-4E69-4367-EA261B4B01D5}"/>
              </a:ext>
            </a:extLst>
          </p:cNvPr>
          <p:cNvSpPr txBox="1"/>
          <p:nvPr/>
        </p:nvSpPr>
        <p:spPr>
          <a:xfrm>
            <a:off x="2840015" y="565567"/>
            <a:ext cx="15327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1" marR="2908">
              <a:spcBef>
                <a:spcPts val="57"/>
              </a:spcBef>
            </a:pP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Your</a:t>
            </a:r>
            <a:r>
              <a:rPr lang="en-AU" sz="12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gift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ensures</a:t>
            </a:r>
            <a:r>
              <a:rPr lang="en-AU" sz="1200" spc="-20" dirty="0">
                <a:solidFill>
                  <a:srgbClr val="231F20"/>
                </a:solidFill>
                <a:latin typeface="Lucida Sans"/>
                <a:cs typeface="Lucida Sans"/>
              </a:rPr>
              <a:t> our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0" dirty="0">
                <a:solidFill>
                  <a:srgbClr val="231F20"/>
                </a:solidFill>
                <a:latin typeface="Lucida Sans"/>
                <a:cs typeface="Lucida Sans"/>
              </a:rPr>
              <a:t>elderly </a:t>
            </a: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priests 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have</a:t>
            </a: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support</a:t>
            </a: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they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need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to 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retire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with 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dignity;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0" dirty="0">
                <a:solidFill>
                  <a:srgbClr val="231F20"/>
                </a:solidFill>
                <a:latin typeface="Lucida Sans"/>
                <a:cs typeface="Lucida Sans"/>
              </a:rPr>
              <a:t>knowing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1" dirty="0">
                <a:solidFill>
                  <a:srgbClr val="231F20"/>
                </a:solidFill>
                <a:latin typeface="Lucida Sans"/>
                <a:cs typeface="Lucida Sans"/>
              </a:rPr>
              <a:t>they 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have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 a 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community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1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6" dirty="0">
                <a:solidFill>
                  <a:srgbClr val="231F20"/>
                </a:solidFill>
                <a:latin typeface="Lucida Sans"/>
                <a:cs typeface="Lucida Sans"/>
              </a:rPr>
              <a:t>faithful 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invested</a:t>
            </a:r>
            <a:r>
              <a:rPr lang="en-AU" sz="1200" spc="-11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31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lang="en-AU" sz="1200" spc="-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their</a:t>
            </a:r>
            <a:r>
              <a:rPr lang="en-AU" sz="1200" spc="-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6" dirty="0">
                <a:solidFill>
                  <a:srgbClr val="231F20"/>
                </a:solidFill>
                <a:latin typeface="Lucida Sans"/>
                <a:cs typeface="Lucida Sans"/>
              </a:rPr>
              <a:t>wellbeing.</a:t>
            </a:r>
            <a:endParaRPr lang="en-AU" sz="1200" dirty="0">
              <a:latin typeface="Lucida Sans"/>
              <a:cs typeface="Lucida Sans"/>
            </a:endParaRPr>
          </a:p>
          <a:p>
            <a:endParaRPr lang="en-AU" sz="120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r="9121"/>
          <a:stretch/>
        </p:blipFill>
        <p:spPr>
          <a:xfrm>
            <a:off x="10828" y="829826"/>
            <a:ext cx="2607157" cy="18548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70172"/>
            <a:ext cx="4327937" cy="57467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637" y="0"/>
            <a:ext cx="4320848" cy="3244850"/>
          </a:xfrm>
          <a:custGeom>
            <a:avLst/>
            <a:gdLst/>
            <a:ahLst/>
            <a:cxnLst/>
            <a:rect l="l" t="t" r="r" b="b"/>
            <a:pathLst>
              <a:path w="7547609" h="3227705">
                <a:moveTo>
                  <a:pt x="0" y="3227298"/>
                </a:moveTo>
                <a:lnTo>
                  <a:pt x="7547305" y="3227298"/>
                </a:lnTo>
                <a:lnTo>
                  <a:pt x="7547305" y="0"/>
                </a:lnTo>
                <a:lnTo>
                  <a:pt x="0" y="0"/>
                </a:lnTo>
                <a:lnTo>
                  <a:pt x="0" y="3227298"/>
                </a:lnTo>
                <a:close/>
              </a:path>
            </a:pathLst>
          </a:custGeom>
          <a:ln w="12700">
            <a:solidFill>
              <a:srgbClr val="A6A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141" y="66688"/>
            <a:ext cx="4189010" cy="646387"/>
          </a:xfrm>
          <a:prstGeom prst="rect">
            <a:avLst/>
          </a:prstGeom>
        </p:spPr>
        <p:txBody>
          <a:bodyPr vert="horz" wrap="square" lIns="0" tIns="30536" rIns="0" bIns="0" rtlCol="0">
            <a:spAutoFit/>
          </a:bodyPr>
          <a:lstStyle/>
          <a:p>
            <a:pPr marL="7271" marR="2908" algn="ctr">
              <a:spcBef>
                <a:spcPts val="240"/>
              </a:spcBef>
            </a:pPr>
            <a:r>
              <a:rPr sz="2000" spc="-6" dirty="0">
                <a:solidFill>
                  <a:srgbClr val="A6A236"/>
                </a:solidFill>
              </a:rPr>
              <a:t>CENTACARE PASTORAL MINISTRIES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00455" y="838875"/>
            <a:ext cx="1541560" cy="1807834"/>
          </a:xfrm>
          <a:prstGeom prst="rect">
            <a:avLst/>
          </a:prstGeom>
        </p:spPr>
        <p:txBody>
          <a:bodyPr vert="horz" wrap="square" lIns="0" tIns="7270" rIns="0" bIns="0" rtlCol="0">
            <a:spAutoFit/>
          </a:bodyPr>
          <a:lstStyle/>
          <a:p>
            <a:pPr marL="7271" marR="2908">
              <a:spcBef>
                <a:spcPts val="57"/>
              </a:spcBef>
            </a:pP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Create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an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inclusive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society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where 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those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31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dire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circumstances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 are 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supported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 empowered to create 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future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 without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fear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 or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6" dirty="0">
                <a:solidFill>
                  <a:srgbClr val="231F20"/>
                </a:solidFill>
                <a:latin typeface="Lucida Sans"/>
                <a:cs typeface="Lucida Sans"/>
              </a:rPr>
              <a:t>violence.</a:t>
            </a:r>
            <a:endParaRPr sz="1300" dirty="0">
              <a:latin typeface="Lucida Sans"/>
              <a:cs typeface="Lucida San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923" y="2460625"/>
            <a:ext cx="687424" cy="69896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851633" y="2767141"/>
            <a:ext cx="2013585" cy="16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222"/>
              </a:lnSpc>
            </a:pPr>
            <a:r>
              <a:rPr sz="1400" spc="72" dirty="0"/>
              <a:t>21st</a:t>
            </a:r>
            <a:r>
              <a:rPr sz="1400" spc="6" dirty="0"/>
              <a:t> </a:t>
            </a:r>
            <a:r>
              <a:rPr sz="1400" spc="54" dirty="0"/>
              <a:t>August</a:t>
            </a:r>
            <a:r>
              <a:rPr sz="1400" spc="6" dirty="0"/>
              <a:t> </a:t>
            </a:r>
            <a:r>
              <a:rPr sz="1400" spc="100" dirty="0"/>
              <a:t>2022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842258" y="2961986"/>
            <a:ext cx="2947034" cy="15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194"/>
              </a:lnSpc>
            </a:pPr>
            <a:r>
              <a:rPr sz="1400" spc="-6" dirty="0"/>
              <a:t>catholiccampaign.com.au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 rotWithShape="1">
          <a:blip r:embed="rId2" cstate="print"/>
          <a:srcRect r="6521"/>
          <a:stretch/>
        </p:blipFill>
        <p:spPr>
          <a:xfrm>
            <a:off x="0" y="936625"/>
            <a:ext cx="2467769" cy="18548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65425"/>
            <a:ext cx="4324485" cy="47942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637" y="-8228"/>
            <a:ext cx="4320848" cy="3253077"/>
          </a:xfrm>
          <a:custGeom>
            <a:avLst/>
            <a:gdLst/>
            <a:ahLst/>
            <a:cxnLst/>
            <a:rect l="l" t="t" r="r" b="b"/>
            <a:pathLst>
              <a:path w="7547609" h="3227705">
                <a:moveTo>
                  <a:pt x="0" y="3227298"/>
                </a:moveTo>
                <a:lnTo>
                  <a:pt x="7547305" y="3227298"/>
                </a:lnTo>
                <a:lnTo>
                  <a:pt x="7547305" y="0"/>
                </a:lnTo>
                <a:lnTo>
                  <a:pt x="0" y="0"/>
                </a:lnTo>
                <a:lnTo>
                  <a:pt x="0" y="3227298"/>
                </a:lnTo>
                <a:close/>
              </a:path>
            </a:pathLst>
          </a:custGeom>
          <a:ln w="12700">
            <a:solidFill>
              <a:srgbClr val="008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39471" y="936625"/>
            <a:ext cx="1757098" cy="1807834"/>
          </a:xfrm>
          <a:prstGeom prst="rect">
            <a:avLst/>
          </a:prstGeom>
        </p:spPr>
        <p:txBody>
          <a:bodyPr vert="horz" wrap="square" lIns="0" tIns="7270" rIns="0" bIns="0" rtlCol="0">
            <a:spAutoFit/>
          </a:bodyPr>
          <a:lstStyle/>
          <a:p>
            <a:pPr marL="7271" marR="2908">
              <a:spcBef>
                <a:spcPts val="57"/>
              </a:spcBef>
            </a:pPr>
            <a:r>
              <a:rPr sz="1300" spc="-31" dirty="0">
                <a:solidFill>
                  <a:srgbClr val="231F20"/>
                </a:solidFill>
                <a:latin typeface="Lucida Sans"/>
                <a:cs typeface="Lucida Sans"/>
              </a:rPr>
              <a:t>You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 give children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living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31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6" dirty="0">
                <a:solidFill>
                  <a:srgbClr val="231F20"/>
                </a:solidFill>
                <a:latin typeface="Lucida Sans"/>
                <a:cs typeface="Lucida Sans"/>
              </a:rPr>
              <a:t>hardship 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love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 and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care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a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Catholic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6" dirty="0">
                <a:solidFill>
                  <a:srgbClr val="231F20"/>
                </a:solidFill>
                <a:latin typeface="Lucida Sans"/>
                <a:cs typeface="Lucida Sans"/>
              </a:rPr>
              <a:t>school 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community.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With 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your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9" dirty="0">
                <a:solidFill>
                  <a:srgbClr val="231F20"/>
                </a:solidFill>
                <a:latin typeface="Lucida Sans"/>
                <a:cs typeface="Lucida Sans"/>
              </a:rPr>
              <a:t>support,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6" dirty="0">
                <a:solidFill>
                  <a:srgbClr val="231F20"/>
                </a:solidFill>
                <a:latin typeface="Lucida Sans"/>
                <a:cs typeface="Lucida Sans"/>
              </a:rPr>
              <a:t>these 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young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people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have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access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a quality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Catholic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6" dirty="0">
                <a:solidFill>
                  <a:srgbClr val="231F20"/>
                </a:solidFill>
                <a:latin typeface="Lucida Sans"/>
                <a:cs typeface="Lucida Sans"/>
              </a:rPr>
              <a:t>education.</a:t>
            </a:r>
            <a:endParaRPr sz="1300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5569" y="80293"/>
            <a:ext cx="4114800" cy="769498"/>
          </a:xfrm>
          <a:prstGeom prst="rect">
            <a:avLst/>
          </a:prstGeom>
        </p:spPr>
        <p:txBody>
          <a:bodyPr vert="horz" wrap="square" lIns="0" tIns="30536" rIns="0" bIns="0" rtlCol="0">
            <a:spAutoFit/>
          </a:bodyPr>
          <a:lstStyle/>
          <a:p>
            <a:pPr marL="7271" marR="2908" algn="ctr">
              <a:spcBef>
                <a:spcPts val="240"/>
              </a:spcBef>
            </a:pPr>
            <a:r>
              <a:rPr sz="2400" spc="-11" dirty="0">
                <a:solidFill>
                  <a:srgbClr val="00ADEF"/>
                </a:solidFill>
              </a:rPr>
              <a:t>MARY </a:t>
            </a:r>
            <a:r>
              <a:rPr sz="2400" spc="-6" dirty="0">
                <a:solidFill>
                  <a:srgbClr val="00ADEF"/>
                </a:solidFill>
              </a:rPr>
              <a:t>MACKILLOP </a:t>
            </a:r>
            <a:r>
              <a:rPr sz="2400" spc="-40" dirty="0">
                <a:solidFill>
                  <a:srgbClr val="00ADEF"/>
                </a:solidFill>
              </a:rPr>
              <a:t>BURSARY</a:t>
            </a:r>
            <a:r>
              <a:rPr sz="2400" spc="-57" dirty="0">
                <a:solidFill>
                  <a:srgbClr val="00ADEF"/>
                </a:solidFill>
              </a:rPr>
              <a:t> </a:t>
            </a:r>
            <a:r>
              <a:rPr sz="2400" spc="-17" dirty="0">
                <a:solidFill>
                  <a:srgbClr val="00ADEF"/>
                </a:solidFill>
              </a:rPr>
              <a:t>FUND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69" y="2544709"/>
            <a:ext cx="609600" cy="61984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817101" y="2824118"/>
            <a:ext cx="2013585" cy="16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222"/>
              </a:lnSpc>
            </a:pPr>
            <a:r>
              <a:rPr sz="1400" spc="72" dirty="0"/>
              <a:t>21st</a:t>
            </a:r>
            <a:r>
              <a:rPr sz="1400" spc="6" dirty="0"/>
              <a:t> </a:t>
            </a:r>
            <a:r>
              <a:rPr sz="1400" spc="54" dirty="0"/>
              <a:t>August</a:t>
            </a:r>
            <a:r>
              <a:rPr sz="1400" spc="6" dirty="0"/>
              <a:t> </a:t>
            </a:r>
            <a:r>
              <a:rPr sz="1400" spc="100" dirty="0"/>
              <a:t>2022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817101" y="3005137"/>
            <a:ext cx="2947034" cy="165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194"/>
              </a:lnSpc>
            </a:pPr>
            <a:r>
              <a:rPr sz="1600" spc="-6" dirty="0"/>
              <a:t>catholiccampaign.com.au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 rotWithShape="1">
          <a:blip r:embed="rId2" cstate="print"/>
          <a:srcRect l="10419" r="15927"/>
          <a:stretch/>
        </p:blipFill>
        <p:spPr>
          <a:xfrm>
            <a:off x="3636" y="676213"/>
            <a:ext cx="2405646" cy="21654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95867"/>
            <a:ext cx="4327937" cy="5489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69" y="2503812"/>
            <a:ext cx="653341" cy="66432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3493" y="221926"/>
            <a:ext cx="4058241" cy="257499"/>
          </a:xfrm>
          <a:prstGeom prst="rect">
            <a:avLst/>
          </a:prstGeom>
        </p:spPr>
        <p:txBody>
          <a:bodyPr vert="horz" wrap="square" lIns="0" tIns="30536" rIns="0" bIns="0" rtlCol="0">
            <a:spAutoFit/>
          </a:bodyPr>
          <a:lstStyle/>
          <a:p>
            <a:pPr marL="198499" marR="2908" algn="ctr">
              <a:lnSpc>
                <a:spcPts val="1489"/>
              </a:lnSpc>
              <a:spcBef>
                <a:spcPts val="240"/>
              </a:spcBef>
            </a:pPr>
            <a:r>
              <a:rPr sz="2400" dirty="0"/>
              <a:t>HOLY</a:t>
            </a:r>
            <a:r>
              <a:rPr sz="2400" spc="34" dirty="0"/>
              <a:t> </a:t>
            </a:r>
            <a:r>
              <a:rPr sz="2400" spc="29" dirty="0"/>
              <a:t>SPIRIT </a:t>
            </a:r>
            <a:r>
              <a:rPr sz="2400" spc="-6" dirty="0"/>
              <a:t>SEMINARY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71442" y="708025"/>
            <a:ext cx="1730291" cy="1730890"/>
          </a:xfrm>
          <a:prstGeom prst="rect">
            <a:avLst/>
          </a:prstGeom>
        </p:spPr>
        <p:txBody>
          <a:bodyPr vert="horz" wrap="square" lIns="0" tIns="7270" rIns="0" bIns="0" rtlCol="0">
            <a:spAutoFit/>
          </a:bodyPr>
          <a:lstStyle/>
          <a:p>
            <a:pPr marL="7271" marR="2908">
              <a:spcBef>
                <a:spcPts val="57"/>
              </a:spcBef>
            </a:pPr>
            <a:r>
              <a:rPr sz="1400" spc="-11" dirty="0">
                <a:solidFill>
                  <a:srgbClr val="231F20"/>
                </a:solidFill>
                <a:latin typeface="Lucida Sans"/>
                <a:cs typeface="Lucida Sans"/>
              </a:rPr>
              <a:t>Give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future </a:t>
            </a:r>
            <a:r>
              <a:rPr sz="1400" spc="-29" dirty="0">
                <a:solidFill>
                  <a:srgbClr val="231F20"/>
                </a:solidFill>
                <a:latin typeface="Lucida Sans"/>
                <a:cs typeface="Lucida Sans"/>
              </a:rPr>
              <a:t>priests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4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14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support </a:t>
            </a:r>
            <a:r>
              <a:rPr sz="1400" spc="-14" dirty="0">
                <a:solidFill>
                  <a:srgbClr val="231F20"/>
                </a:solidFill>
                <a:latin typeface="Lucida Sans"/>
                <a:cs typeface="Lucida Sans"/>
              </a:rPr>
              <a:t>they</a:t>
            </a:r>
            <a:r>
              <a:rPr sz="1400" spc="-2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4" dirty="0">
                <a:solidFill>
                  <a:srgbClr val="231F20"/>
                </a:solidFill>
                <a:latin typeface="Lucida Sans"/>
                <a:cs typeface="Lucida Sans"/>
              </a:rPr>
              <a:t>need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1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1400" spc="-2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7" dirty="0">
                <a:solidFill>
                  <a:srgbClr val="231F20"/>
                </a:solidFill>
                <a:latin typeface="Lucida Sans"/>
                <a:cs typeface="Lucida Sans"/>
              </a:rPr>
              <a:t>answer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6" dirty="0">
                <a:solidFill>
                  <a:srgbClr val="231F20"/>
                </a:solidFill>
                <a:latin typeface="Lucida Sans"/>
                <a:cs typeface="Lucida Sans"/>
              </a:rPr>
              <a:t>God’s </a:t>
            </a:r>
            <a:r>
              <a:rPr sz="1400" spc="-11" dirty="0">
                <a:solidFill>
                  <a:srgbClr val="231F20"/>
                </a:solidFill>
                <a:latin typeface="Lucida Sans"/>
                <a:cs typeface="Lucida Sans"/>
              </a:rPr>
              <a:t>call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1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1400" spc="-20" dirty="0">
                <a:solidFill>
                  <a:srgbClr val="231F20"/>
                </a:solidFill>
                <a:latin typeface="Lucida Sans"/>
                <a:cs typeface="Lucida Sans"/>
              </a:rPr>
              <a:t> priesthood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14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stay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4" dirty="0">
                <a:solidFill>
                  <a:srgbClr val="231F20"/>
                </a:solidFill>
                <a:latin typeface="Lucida Sans"/>
                <a:cs typeface="Lucida Sans"/>
              </a:rPr>
              <a:t>the </a:t>
            </a:r>
            <a:r>
              <a:rPr sz="1400" spc="-20" dirty="0">
                <a:solidFill>
                  <a:srgbClr val="231F20"/>
                </a:solidFill>
                <a:latin typeface="Lucida Sans"/>
                <a:cs typeface="Lucida Sans"/>
              </a:rPr>
              <a:t>course.</a:t>
            </a:r>
            <a:r>
              <a:rPr sz="14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29" dirty="0">
                <a:solidFill>
                  <a:srgbClr val="231F20"/>
                </a:solidFill>
                <a:latin typeface="Lucida Sans"/>
                <a:cs typeface="Lucida Sans"/>
              </a:rPr>
              <a:t>Your</a:t>
            </a:r>
            <a:r>
              <a:rPr sz="14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29" dirty="0">
                <a:solidFill>
                  <a:srgbClr val="231F20"/>
                </a:solidFill>
                <a:latin typeface="Lucida Sans"/>
                <a:cs typeface="Lucida Sans"/>
              </a:rPr>
              <a:t>gift</a:t>
            </a:r>
            <a:r>
              <a:rPr sz="14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ensures</a:t>
            </a:r>
            <a:r>
              <a:rPr sz="14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4" dirty="0">
                <a:solidFill>
                  <a:srgbClr val="231F20"/>
                </a:solidFill>
                <a:latin typeface="Lucida Sans"/>
                <a:cs typeface="Lucida Sans"/>
              </a:rPr>
              <a:t>the 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future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1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Lucida Sans"/>
                <a:cs typeface="Lucida Sans"/>
              </a:rPr>
              <a:t>our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6" dirty="0">
                <a:solidFill>
                  <a:srgbClr val="231F20"/>
                </a:solidFill>
                <a:latin typeface="Lucida Sans"/>
                <a:cs typeface="Lucida Sans"/>
              </a:rPr>
              <a:t>faith.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36" y="0"/>
            <a:ext cx="4320848" cy="3244850"/>
          </a:xfrm>
          <a:custGeom>
            <a:avLst/>
            <a:gdLst/>
            <a:ahLst/>
            <a:cxnLst/>
            <a:rect l="l" t="t" r="r" b="b"/>
            <a:pathLst>
              <a:path w="7547609" h="3227705">
                <a:moveTo>
                  <a:pt x="0" y="3227298"/>
                </a:moveTo>
                <a:lnTo>
                  <a:pt x="7547305" y="3227298"/>
                </a:lnTo>
                <a:lnTo>
                  <a:pt x="7547305" y="0"/>
                </a:lnTo>
                <a:lnTo>
                  <a:pt x="0" y="0"/>
                </a:lnTo>
                <a:lnTo>
                  <a:pt x="0" y="3227298"/>
                </a:lnTo>
                <a:close/>
              </a:path>
            </a:pathLst>
          </a:custGeom>
          <a:ln w="12700">
            <a:solidFill>
              <a:srgbClr val="9F9D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860843" y="2830582"/>
            <a:ext cx="2013585" cy="16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222"/>
              </a:lnSpc>
            </a:pPr>
            <a:r>
              <a:rPr sz="1400" spc="72" dirty="0"/>
              <a:t>21st</a:t>
            </a:r>
            <a:r>
              <a:rPr sz="1400" spc="6" dirty="0"/>
              <a:t> </a:t>
            </a:r>
            <a:r>
              <a:rPr sz="1400" spc="54" dirty="0"/>
              <a:t>August</a:t>
            </a:r>
            <a:r>
              <a:rPr sz="1400" spc="6" dirty="0"/>
              <a:t> </a:t>
            </a:r>
            <a:r>
              <a:rPr sz="1400" spc="100" dirty="0"/>
              <a:t>2022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860843" y="3014247"/>
            <a:ext cx="2947034" cy="165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194"/>
              </a:lnSpc>
            </a:pPr>
            <a:r>
              <a:rPr sz="1400" spc="-6" dirty="0"/>
              <a:t>catholiccampaign.com.au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219</Words>
  <Application>Microsoft Office PowerPoint</Application>
  <PresentationFormat>Custom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Book Antiqua</vt:lpstr>
      <vt:lpstr>Bookman Old Style</vt:lpstr>
      <vt:lpstr>Calibri</vt:lpstr>
      <vt:lpstr>Lucida Sans</vt:lpstr>
      <vt:lpstr>Office Theme</vt:lpstr>
      <vt:lpstr>Be the face of Christ  for others</vt:lpstr>
      <vt:lpstr>THE PRIESTS FOUNDATION</vt:lpstr>
      <vt:lpstr>CENTACARE PASTORAL MINISTRIES</vt:lpstr>
      <vt:lpstr>MARY MACKILLOP BURSARY FUND</vt:lpstr>
      <vt:lpstr>HOLY SPIRIT SEMINARY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the face of Christ  for others</dc:title>
  <dc:creator>Iosif, Inge</dc:creator>
  <cp:lastModifiedBy>Iosif, Inge</cp:lastModifiedBy>
  <cp:revision>1</cp:revision>
  <dcterms:created xsi:type="dcterms:W3CDTF">2022-07-13T00:06:04Z</dcterms:created>
  <dcterms:modified xsi:type="dcterms:W3CDTF">2022-08-08T22:08:36Z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2022-07-13T00:00:00Z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2022-07-13T00:00:00Z</vt:filetime>
  </property>
  <property fmtid="{D5CDD505-2E9C-101B-9397-08002B2CF9AE}" pid="5" name="Producer">
    <vt:lpwstr>Adobe PDF Library 16.0.7</vt:lpwstr>
  </property>
</Properties>
</file>